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theme/themeOverride2.xml" ContentType="application/vnd.openxmlformats-officedocument.themeOverride+xml"/>
  <Override PartName="/ppt/notesSlides/notesSlide11.xml" ContentType="application/vnd.openxmlformats-officedocument.presentationml.notesSlide+xml"/>
  <Override PartName="/ppt/theme/themeOverride3.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4.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32"/>
  </p:notesMasterIdLst>
  <p:sldIdLst>
    <p:sldId id="315" r:id="rId2"/>
    <p:sldId id="306" r:id="rId3"/>
    <p:sldId id="307" r:id="rId4"/>
    <p:sldId id="286" r:id="rId5"/>
    <p:sldId id="287" r:id="rId6"/>
    <p:sldId id="317" r:id="rId7"/>
    <p:sldId id="284" r:id="rId8"/>
    <p:sldId id="261" r:id="rId9"/>
    <p:sldId id="300" r:id="rId10"/>
    <p:sldId id="301" r:id="rId11"/>
    <p:sldId id="303" r:id="rId12"/>
    <p:sldId id="318" r:id="rId13"/>
    <p:sldId id="295" r:id="rId14"/>
    <p:sldId id="296" r:id="rId15"/>
    <p:sldId id="297" r:id="rId16"/>
    <p:sldId id="285" r:id="rId17"/>
    <p:sldId id="298" r:id="rId18"/>
    <p:sldId id="299" r:id="rId19"/>
    <p:sldId id="319" r:id="rId20"/>
    <p:sldId id="271" r:id="rId21"/>
    <p:sldId id="294" r:id="rId22"/>
    <p:sldId id="260" r:id="rId23"/>
    <p:sldId id="293" r:id="rId24"/>
    <p:sldId id="302" r:id="rId25"/>
    <p:sldId id="320" r:id="rId26"/>
    <p:sldId id="291" r:id="rId27"/>
    <p:sldId id="292" r:id="rId28"/>
    <p:sldId id="288" r:id="rId29"/>
    <p:sldId id="290" r:id="rId30"/>
    <p:sldId id="316"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349"/>
    <a:srgbClr val="FFFB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154" y="48"/>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5C0D6D-A908-48C6-983D-90F2BD11E284}" type="datetimeFigureOut">
              <a:rPr lang="zh-CN" altLang="en-US" smtClean="0"/>
              <a:t>2019/5/20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BB924-28C1-4EF7-A019-613D541E4AA8}" type="slidenum">
              <a:rPr lang="zh-CN" altLang="en-US" smtClean="0"/>
              <a:t>‹#›</a:t>
            </a:fld>
            <a:endParaRPr lang="zh-CN" altLang="en-US"/>
          </a:p>
        </p:txBody>
      </p:sp>
    </p:spTree>
    <p:extLst>
      <p:ext uri="{BB962C8B-B14F-4D97-AF65-F5344CB8AC3E}">
        <p14:creationId xmlns:p14="http://schemas.microsoft.com/office/powerpoint/2010/main" val="371115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t>1</a:t>
            </a:fld>
            <a:endParaRPr lang="zh-CN" altLang="en-US"/>
          </a:p>
        </p:txBody>
      </p:sp>
    </p:spTree>
    <p:extLst>
      <p:ext uri="{BB962C8B-B14F-4D97-AF65-F5344CB8AC3E}">
        <p14:creationId xmlns:p14="http://schemas.microsoft.com/office/powerpoint/2010/main" val="3853254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p:sp>
      <p:sp>
        <p:nvSpPr>
          <p:cNvPr id="1433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a:p>
            <a:pPr eaLnBrk="1" hangingPunct="1">
              <a:spcBef>
                <a:spcPct val="0"/>
              </a:spcBef>
            </a:pPr>
            <a:endParaRPr lang="zh-CN" altLang="en-US"/>
          </a:p>
        </p:txBody>
      </p:sp>
      <p:sp>
        <p:nvSpPr>
          <p:cNvPr id="143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53229BD1-FCC7-4CE6-80FD-1D7CDE55C078}" type="slidenum">
              <a:rPr lang="zh-CN" altLang="en-US" sz="1200">
                <a:latin typeface="等线" pitchFamily="2" charset="-122"/>
                <a:ea typeface="等线" pitchFamily="2" charset="-122"/>
              </a:rPr>
              <a:pPr algn="r" eaLnBrk="1" hangingPunct="1"/>
              <a:t>10</a:t>
            </a:fld>
            <a:endParaRPr lang="zh-CN" altLang="en-US" sz="1200">
              <a:latin typeface="等线" pitchFamily="2" charset="-122"/>
              <a:ea typeface="等线" pitchFamily="2" charset="-122"/>
            </a:endParaRPr>
          </a:p>
        </p:txBody>
      </p:sp>
    </p:spTree>
    <p:extLst>
      <p:ext uri="{BB962C8B-B14F-4D97-AF65-F5344CB8AC3E}">
        <p14:creationId xmlns:p14="http://schemas.microsoft.com/office/powerpoint/2010/main" val="1066947769"/>
      </p:ext>
    </p:extLst>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a:p>
            <a:pPr eaLnBrk="1" hangingPunct="1">
              <a:spcBef>
                <a:spcPct val="0"/>
              </a:spcBef>
            </a:pPr>
            <a:endParaRPr lang="zh-CN" altLang="en-US" dirty="0"/>
          </a:p>
        </p:txBody>
      </p:sp>
      <p:sp>
        <p:nvSpPr>
          <p:cNvPr id="38916"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F53EC70D-D821-4076-930E-EE14874875BF}" type="slidenum">
              <a:rPr lang="zh-CN" altLang="en-US" sz="1200">
                <a:solidFill>
                  <a:srgbClr val="000000"/>
                </a:solidFill>
                <a:latin typeface="等线" pitchFamily="2" charset="-122"/>
                <a:ea typeface="等线" pitchFamily="2" charset="-122"/>
              </a:rPr>
              <a:pPr algn="r" eaLnBrk="1" hangingPunct="1"/>
              <a:t>11</a:t>
            </a:fld>
            <a:endParaRPr lang="zh-CN" altLang="en-US" sz="1200">
              <a:solidFill>
                <a:srgbClr val="000000"/>
              </a:solidFill>
              <a:latin typeface="等线" pitchFamily="2" charset="-122"/>
              <a:ea typeface="等线" pitchFamily="2" charset="-122"/>
            </a:endParaRPr>
          </a:p>
        </p:txBody>
      </p:sp>
    </p:spTree>
    <p:extLst>
      <p:ext uri="{BB962C8B-B14F-4D97-AF65-F5344CB8AC3E}">
        <p14:creationId xmlns:p14="http://schemas.microsoft.com/office/powerpoint/2010/main" val="4222785897"/>
      </p:ext>
    </p:extLst>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0BB924-28C1-4EF7-A019-613D541E4AA8}" type="slidenum">
              <a:rPr lang="zh-CN" altLang="en-US" smtClean="0"/>
              <a:t>12</a:t>
            </a:fld>
            <a:endParaRPr lang="zh-CN" altLang="en-US"/>
          </a:p>
        </p:txBody>
      </p:sp>
    </p:spTree>
    <p:extLst>
      <p:ext uri="{BB962C8B-B14F-4D97-AF65-F5344CB8AC3E}">
        <p14:creationId xmlns:p14="http://schemas.microsoft.com/office/powerpoint/2010/main" val="2020873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639087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2191174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639087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0BB924-28C1-4EF7-A019-613D541E4AA8}" type="slidenum">
              <a:rPr lang="zh-CN" altLang="en-US" smtClean="0"/>
              <a:t>19</a:t>
            </a:fld>
            <a:endParaRPr lang="zh-CN" altLang="en-US"/>
          </a:p>
        </p:txBody>
      </p:sp>
    </p:spTree>
    <p:extLst>
      <p:ext uri="{BB962C8B-B14F-4D97-AF65-F5344CB8AC3E}">
        <p14:creationId xmlns:p14="http://schemas.microsoft.com/office/powerpoint/2010/main" val="2020873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0BB924-28C1-4EF7-A019-613D541E4AA8}" type="slidenum">
              <a:rPr lang="zh-CN" altLang="en-US" smtClean="0"/>
              <a:t>2</a:t>
            </a:fld>
            <a:endParaRPr lang="zh-CN" altLang="en-US"/>
          </a:p>
        </p:txBody>
      </p:sp>
    </p:spTree>
    <p:extLst>
      <p:ext uri="{BB962C8B-B14F-4D97-AF65-F5344CB8AC3E}">
        <p14:creationId xmlns:p14="http://schemas.microsoft.com/office/powerpoint/2010/main" val="2825930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0BB924-28C1-4EF7-A019-613D541E4AA8}" type="slidenum">
              <a:rPr lang="zh-CN" altLang="en-US" smtClean="0"/>
              <a:t>20</a:t>
            </a:fld>
            <a:endParaRPr lang="zh-CN" altLang="en-US"/>
          </a:p>
        </p:txBody>
      </p:sp>
    </p:spTree>
    <p:extLst>
      <p:ext uri="{BB962C8B-B14F-4D97-AF65-F5344CB8AC3E}">
        <p14:creationId xmlns:p14="http://schemas.microsoft.com/office/powerpoint/2010/main" val="1231246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1463055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0BB924-28C1-4EF7-A019-613D541E4AA8}" type="slidenum">
              <a:rPr lang="zh-CN" altLang="en-US" smtClean="0"/>
              <a:t>22</a:t>
            </a:fld>
            <a:endParaRPr lang="zh-CN" altLang="en-US"/>
          </a:p>
        </p:txBody>
      </p:sp>
    </p:spTree>
    <p:extLst>
      <p:ext uri="{BB962C8B-B14F-4D97-AF65-F5344CB8AC3E}">
        <p14:creationId xmlns:p14="http://schemas.microsoft.com/office/powerpoint/2010/main" val="2287202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23</a:t>
            </a:fld>
            <a:endParaRPr lang="zh-CN" altLang="en-US">
              <a:solidFill>
                <a:prstClr val="black"/>
              </a:solidFill>
            </a:endParaRPr>
          </a:p>
        </p:txBody>
      </p:sp>
    </p:spTree>
    <p:extLst>
      <p:ext uri="{BB962C8B-B14F-4D97-AF65-F5344CB8AC3E}">
        <p14:creationId xmlns:p14="http://schemas.microsoft.com/office/powerpoint/2010/main" val="1220500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p:sp>
      <p:sp>
        <p:nvSpPr>
          <p:cNvPr id="16387"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a:p>
            <a:pPr eaLnBrk="1" hangingPunct="1">
              <a:spcBef>
                <a:spcPct val="0"/>
              </a:spcBef>
            </a:pPr>
            <a:endParaRPr lang="zh-CN" altLang="en-US"/>
          </a:p>
        </p:txBody>
      </p:sp>
      <p:sp>
        <p:nvSpPr>
          <p:cNvPr id="1638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EBEFCB92-616A-4CAB-8BAA-80C8BC55AB93}" type="slidenum">
              <a:rPr lang="zh-CN" altLang="en-US" sz="1200">
                <a:latin typeface="等线" pitchFamily="2" charset="-122"/>
                <a:ea typeface="等线" pitchFamily="2" charset="-122"/>
              </a:rPr>
              <a:pPr algn="r" eaLnBrk="1" hangingPunct="1"/>
              <a:t>24</a:t>
            </a:fld>
            <a:endParaRPr lang="zh-CN" altLang="en-US" sz="1200">
              <a:latin typeface="等线" pitchFamily="2" charset="-122"/>
              <a:ea typeface="等线" pitchFamily="2" charset="-122"/>
            </a:endParaRPr>
          </a:p>
        </p:txBody>
      </p:sp>
    </p:spTree>
    <p:extLst>
      <p:ext uri="{BB962C8B-B14F-4D97-AF65-F5344CB8AC3E}">
        <p14:creationId xmlns:p14="http://schemas.microsoft.com/office/powerpoint/2010/main" val="2809941388"/>
      </p:ext>
    </p:extLst>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0BB924-28C1-4EF7-A019-613D541E4AA8}" type="slidenum">
              <a:rPr lang="zh-CN" altLang="en-US" smtClean="0"/>
              <a:t>25</a:t>
            </a:fld>
            <a:endParaRPr lang="zh-CN" altLang="en-US"/>
          </a:p>
        </p:txBody>
      </p:sp>
    </p:spTree>
    <p:extLst>
      <p:ext uri="{BB962C8B-B14F-4D97-AF65-F5344CB8AC3E}">
        <p14:creationId xmlns:p14="http://schemas.microsoft.com/office/powerpoint/2010/main" val="20208734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26</a:t>
            </a:fld>
            <a:endParaRPr lang="zh-CN" altLang="en-US">
              <a:solidFill>
                <a:prstClr val="black"/>
              </a:solidFill>
            </a:endParaRPr>
          </a:p>
        </p:txBody>
      </p:sp>
    </p:spTree>
    <p:extLst>
      <p:ext uri="{BB962C8B-B14F-4D97-AF65-F5344CB8AC3E}">
        <p14:creationId xmlns:p14="http://schemas.microsoft.com/office/powerpoint/2010/main" val="1114413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27</a:t>
            </a:fld>
            <a:endParaRPr lang="zh-CN" altLang="en-US">
              <a:solidFill>
                <a:prstClr val="black"/>
              </a:solidFill>
            </a:endParaRPr>
          </a:p>
        </p:txBody>
      </p:sp>
    </p:spTree>
    <p:extLst>
      <p:ext uri="{BB962C8B-B14F-4D97-AF65-F5344CB8AC3E}">
        <p14:creationId xmlns:p14="http://schemas.microsoft.com/office/powerpoint/2010/main" val="1376076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0BB924-28C1-4EF7-A019-613D541E4AA8}" type="slidenum">
              <a:rPr lang="zh-CN" altLang="en-US" smtClean="0"/>
              <a:t>28</a:t>
            </a:fld>
            <a:endParaRPr lang="zh-CN" altLang="en-US"/>
          </a:p>
        </p:txBody>
      </p:sp>
    </p:spTree>
    <p:extLst>
      <p:ext uri="{BB962C8B-B14F-4D97-AF65-F5344CB8AC3E}">
        <p14:creationId xmlns:p14="http://schemas.microsoft.com/office/powerpoint/2010/main" val="2937779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29</a:t>
            </a:fld>
            <a:endParaRPr lang="zh-CN" altLang="en-US"/>
          </a:p>
        </p:txBody>
      </p:sp>
    </p:spTree>
    <p:extLst>
      <p:ext uri="{BB962C8B-B14F-4D97-AF65-F5344CB8AC3E}">
        <p14:creationId xmlns:p14="http://schemas.microsoft.com/office/powerpoint/2010/main" val="3542829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0BB924-28C1-4EF7-A019-613D541E4AA8}" type="slidenum">
              <a:rPr lang="zh-CN" altLang="en-US" smtClean="0"/>
              <a:t>3</a:t>
            </a:fld>
            <a:endParaRPr lang="zh-CN" altLang="en-US"/>
          </a:p>
        </p:txBody>
      </p:sp>
    </p:spTree>
    <p:extLst>
      <p:ext uri="{BB962C8B-B14F-4D97-AF65-F5344CB8AC3E}">
        <p14:creationId xmlns:p14="http://schemas.microsoft.com/office/powerpoint/2010/main" val="20208734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t>30</a:t>
            </a:fld>
            <a:endParaRPr lang="zh-CN" altLang="en-US"/>
          </a:p>
        </p:txBody>
      </p:sp>
    </p:spTree>
    <p:extLst>
      <p:ext uri="{BB962C8B-B14F-4D97-AF65-F5344CB8AC3E}">
        <p14:creationId xmlns:p14="http://schemas.microsoft.com/office/powerpoint/2010/main" val="3853254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4</a:t>
            </a:fld>
            <a:endParaRPr lang="en-US"/>
          </a:p>
        </p:txBody>
      </p:sp>
    </p:spTree>
    <p:extLst>
      <p:ext uri="{BB962C8B-B14F-4D97-AF65-F5344CB8AC3E}">
        <p14:creationId xmlns:p14="http://schemas.microsoft.com/office/powerpoint/2010/main" val="2773928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5</a:t>
            </a:fld>
            <a:endParaRPr lang="en-US"/>
          </a:p>
        </p:txBody>
      </p:sp>
    </p:spTree>
    <p:extLst>
      <p:ext uri="{BB962C8B-B14F-4D97-AF65-F5344CB8AC3E}">
        <p14:creationId xmlns:p14="http://schemas.microsoft.com/office/powerpoint/2010/main" val="2213961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0BB924-28C1-4EF7-A019-613D541E4AA8}" type="slidenum">
              <a:rPr lang="zh-CN" altLang="en-US" smtClean="0"/>
              <a:t>6</a:t>
            </a:fld>
            <a:endParaRPr lang="zh-CN" altLang="en-US"/>
          </a:p>
        </p:txBody>
      </p:sp>
    </p:spTree>
    <p:extLst>
      <p:ext uri="{BB962C8B-B14F-4D97-AF65-F5344CB8AC3E}">
        <p14:creationId xmlns:p14="http://schemas.microsoft.com/office/powerpoint/2010/main" val="2020873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7</a:t>
            </a:fld>
            <a:endParaRPr lang="zh-CN" altLang="en-US"/>
          </a:p>
        </p:txBody>
      </p:sp>
    </p:spTree>
    <p:extLst>
      <p:ext uri="{BB962C8B-B14F-4D97-AF65-F5344CB8AC3E}">
        <p14:creationId xmlns:p14="http://schemas.microsoft.com/office/powerpoint/2010/main" val="1075301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0BB924-28C1-4EF7-A019-613D541E4AA8}" type="slidenum">
              <a:rPr lang="zh-CN" altLang="en-US" smtClean="0"/>
              <a:t>8</a:t>
            </a:fld>
            <a:endParaRPr lang="zh-CN" altLang="en-US"/>
          </a:p>
        </p:txBody>
      </p:sp>
    </p:spTree>
    <p:extLst>
      <p:ext uri="{BB962C8B-B14F-4D97-AF65-F5344CB8AC3E}">
        <p14:creationId xmlns:p14="http://schemas.microsoft.com/office/powerpoint/2010/main" val="3218451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5AAB9603-60FE-4CD5-873D-4DB84ED5C44C}" type="slidenum">
              <a:rPr lang="zh-CN" altLang="en-US" sz="1200">
                <a:latin typeface="等线" pitchFamily="2" charset="-122"/>
                <a:ea typeface="等线" pitchFamily="2" charset="-122"/>
              </a:rPr>
              <a:pPr algn="r" eaLnBrk="1" hangingPunct="1"/>
              <a:t>9</a:t>
            </a:fld>
            <a:endParaRPr lang="zh-CN" altLang="en-US" sz="1200">
              <a:latin typeface="等线" pitchFamily="2" charset="-122"/>
              <a:ea typeface="等线" pitchFamily="2" charset="-122"/>
            </a:endParaRPr>
          </a:p>
        </p:txBody>
      </p:sp>
    </p:spTree>
    <p:extLst>
      <p:ext uri="{BB962C8B-B14F-4D97-AF65-F5344CB8AC3E}">
        <p14:creationId xmlns:p14="http://schemas.microsoft.com/office/powerpoint/2010/main" val="2467064899"/>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2019/5/20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3171479012"/>
      </p:ext>
    </p:extLst>
  </p:cSld>
  <p:clrMapOvr>
    <a:masterClrMapping/>
  </p:clrMapOvr>
  <p:transition spd="slow" advTm="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2019/5/20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438443169"/>
      </p:ext>
    </p:extLst>
  </p:cSld>
  <p:clrMapOvr>
    <a:masterClrMapping/>
  </p:clrMapOvr>
  <p:transition spd="slow" advTm="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7"/>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5" y="365127"/>
            <a:ext cx="7734300"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2019/5/20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3918829494"/>
      </p:ext>
    </p:extLst>
  </p:cSld>
  <p:clrMapOvr>
    <a:masterClrMapping/>
  </p:clrMapOvr>
  <p:transition spd="slow" advTm="0">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 tit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1187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s titl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r="63437"/>
          <a:stretch/>
        </p:blipFill>
        <p:spPr>
          <a:xfrm>
            <a:off x="0" y="0"/>
            <a:ext cx="4457700" cy="6858000"/>
          </a:xfrm>
          <a:prstGeom prst="rect">
            <a:avLst/>
          </a:prstGeom>
        </p:spPr>
      </p:pic>
    </p:spTree>
    <p:extLst>
      <p:ext uri="{BB962C8B-B14F-4D97-AF65-F5344CB8AC3E}">
        <p14:creationId xmlns:p14="http://schemas.microsoft.com/office/powerpoint/2010/main" val="3172982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0139" r="59167"/>
          <a:stretch/>
        </p:blipFill>
        <p:spPr>
          <a:xfrm>
            <a:off x="835053" y="0"/>
            <a:ext cx="3742267" cy="6858000"/>
          </a:xfrm>
          <a:prstGeom prst="rect">
            <a:avLst/>
          </a:prstGeom>
        </p:spPr>
      </p:pic>
    </p:spTree>
    <p:extLst>
      <p:ext uri="{BB962C8B-B14F-4D97-AF65-F5344CB8AC3E}">
        <p14:creationId xmlns:p14="http://schemas.microsoft.com/office/powerpoint/2010/main" val="146818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2019/5/20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680563373"/>
      </p:ext>
    </p:extLst>
  </p:cSld>
  <p:clrMapOvr>
    <a:masterClrMapping/>
  </p:clrMapOvr>
  <p:transition spd="slow" advTm="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824" y="-261257"/>
            <a:ext cx="11541785" cy="7327571"/>
          </a:xfrm>
          <a:prstGeom prst="rect">
            <a:avLst/>
          </a:prstGeom>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9986" y="-261257"/>
            <a:ext cx="947613" cy="7327571"/>
          </a:xfrm>
          <a:prstGeom prst="rect">
            <a:avLst/>
          </a:prstGeom>
        </p:spPr>
      </p:pic>
    </p:spTree>
    <p:extLst>
      <p:ext uri="{BB962C8B-B14F-4D97-AF65-F5344CB8AC3E}">
        <p14:creationId xmlns:p14="http://schemas.microsoft.com/office/powerpoint/2010/main" val="912839635"/>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E2F20FC-145E-4034-86AC-8B4FEA629A51}" type="datetimeFigureOut">
              <a:rPr lang="zh-CN" altLang="en-US" smtClean="0"/>
              <a:t>2019/5/20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2715066385"/>
      </p:ext>
    </p:extLst>
  </p:cSld>
  <p:clrMapOvr>
    <a:masterClrMapping/>
  </p:clrMapOvr>
  <p:transition spd="slow" advTm="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5"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5"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E2F20FC-145E-4034-86AC-8B4FEA629A51}" type="datetimeFigureOut">
              <a:rPr lang="zh-CN" altLang="en-US" smtClean="0"/>
              <a:t>2019/5/20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1024267377"/>
      </p:ext>
    </p:extLst>
  </p:cSld>
  <p:clrMapOvr>
    <a:masterClrMapping/>
  </p:clrMapOvr>
  <p:transition spd="slow" advTm="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E2F20FC-145E-4034-86AC-8B4FEA629A51}" type="datetimeFigureOut">
              <a:rPr lang="zh-CN" altLang="en-US" smtClean="0"/>
              <a:t>2019/5/20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4175866918"/>
      </p:ext>
    </p:extLst>
  </p:cSld>
  <p:clrMapOvr>
    <a:masterClrMapping/>
  </p:clrMapOvr>
  <p:transition spd="slow" advTm="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2F20FC-145E-4034-86AC-8B4FEA629A51}" type="datetimeFigureOut">
              <a:rPr lang="zh-CN" altLang="en-US" smtClean="0"/>
              <a:t>2019/5/20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3718733550"/>
      </p:ext>
    </p:extLst>
  </p:cSld>
  <p:clrMapOvr>
    <a:masterClrMapping/>
  </p:clrMapOvr>
  <p:transition spd="slow" advTm="0">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3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E2F20FC-145E-4034-86AC-8B4FEA629A51}" type="datetimeFigureOut">
              <a:rPr lang="zh-CN" altLang="en-US" smtClean="0"/>
              <a:t>2019/5/20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4284378643"/>
      </p:ext>
    </p:extLst>
  </p:cSld>
  <p:clrMapOvr>
    <a:masterClrMapping/>
  </p:clrMapOvr>
  <p:transition spd="slow" advTm="0">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30"/>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E2F20FC-145E-4034-86AC-8B4FEA629A51}" type="datetimeFigureOut">
              <a:rPr lang="zh-CN" altLang="en-US" smtClean="0"/>
              <a:t>2019/5/20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3345853645"/>
      </p:ext>
    </p:extLst>
  </p:cSld>
  <p:clrMapOvr>
    <a:masterClrMapping/>
  </p:clrMapOvr>
  <p:transition spd="slow" advTm="0">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2F20FC-145E-4034-86AC-8B4FEA629A51}" type="datetimeFigureOut">
              <a:rPr lang="zh-CN" altLang="en-US" smtClean="0"/>
              <a:t>2019/5/20</a:t>
            </a:fld>
            <a:endParaRPr lang="zh-CN" altLang="en-US"/>
          </a:p>
        </p:txBody>
      </p:sp>
      <p:sp>
        <p:nvSpPr>
          <p:cNvPr id="5" name="Footer Placeholder 4"/>
          <p:cNvSpPr>
            <a:spLocks noGrp="1"/>
          </p:cNvSpPr>
          <p:nvPr>
            <p:ph type="ftr" sz="quarter" idx="3"/>
          </p:nvPr>
        </p:nvSpPr>
        <p:spPr>
          <a:xfrm>
            <a:off x="4038600" y="635635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15354524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transition spd="slow" advTm="0">
    <p:pull/>
  </p:transition>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audio" Target="NULL"/><Relationship Id="rId3" Type="http://schemas.openxmlformats.org/officeDocument/2006/relationships/audio" Target="../media/audio1.wav"/><Relationship Id="rId7"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7.xml"/><Relationship Id="rId7" Type="http://schemas.microsoft.com/office/2007/relationships/hdphoto" Target="../media/hdphoto3.wdp"/><Relationship Id="rId12"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18.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20.png"/><Relationship Id="rId4" Type="http://schemas.openxmlformats.org/officeDocument/2006/relationships/image" Target="../media/image17.png"/><Relationship Id="rId9"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4342" y="260648"/>
            <a:ext cx="2218948" cy="633985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46" y="1874923"/>
            <a:ext cx="2840741" cy="3511303"/>
          </a:xfrm>
          <a:prstGeom prst="rect">
            <a:avLst/>
          </a:prstGeom>
        </p:spPr>
      </p:pic>
      <p:sp>
        <p:nvSpPr>
          <p:cNvPr id="4" name="矩形 3"/>
          <p:cNvSpPr/>
          <p:nvPr/>
        </p:nvSpPr>
        <p:spPr>
          <a:xfrm>
            <a:off x="4335297" y="3382235"/>
            <a:ext cx="6720000" cy="384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bg1"/>
              </a:solidFill>
              <a:effectLst>
                <a:outerShdw blurRad="38100" dist="38100" dir="2700000" algn="tl">
                  <a:srgbClr val="000000">
                    <a:alpha val="43137"/>
                  </a:srgbClr>
                </a:outerShdw>
              </a:effectLst>
            </a:endParaRPr>
          </a:p>
        </p:txBody>
      </p:sp>
      <p:sp>
        <p:nvSpPr>
          <p:cNvPr id="5" name="Text Box 3"/>
          <p:cNvSpPr txBox="1">
            <a:spLocks noChangeArrowheads="1"/>
          </p:cNvSpPr>
          <p:nvPr/>
        </p:nvSpPr>
        <p:spPr bwMode="auto">
          <a:xfrm>
            <a:off x="4271797" y="2422129"/>
            <a:ext cx="7008032" cy="927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1917" tIns="60958" rIns="121917" bIns="6095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80000"/>
              </a:lnSpc>
            </a:pPr>
            <a:r>
              <a:rPr lang="zh-CN" altLang="en-US" sz="65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毕业论文答辩</a:t>
            </a:r>
            <a:r>
              <a:rPr lang="en-US" altLang="zh-CN" sz="65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endParaRPr lang="zh-CN" altLang="en-US" sz="65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Text Box 3"/>
          <p:cNvSpPr txBox="1">
            <a:spLocks noChangeArrowheads="1"/>
          </p:cNvSpPr>
          <p:nvPr/>
        </p:nvSpPr>
        <p:spPr bwMode="auto">
          <a:xfrm>
            <a:off x="4341662" y="3616840"/>
            <a:ext cx="5465497" cy="48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1917" tIns="60958" rIns="121917" bIns="6095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80000"/>
              </a:lnSpc>
            </a:pPr>
            <a:r>
              <a:rPr lang="zh-CN" altLang="en-US" sz="29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这里写入你的论文题目</a:t>
            </a:r>
          </a:p>
        </p:txBody>
      </p:sp>
      <p:sp>
        <p:nvSpPr>
          <p:cNvPr id="7" name="Text Box 3"/>
          <p:cNvSpPr txBox="1">
            <a:spLocks noChangeArrowheads="1"/>
          </p:cNvSpPr>
          <p:nvPr/>
        </p:nvSpPr>
        <p:spPr bwMode="auto">
          <a:xfrm>
            <a:off x="6288022" y="5698723"/>
            <a:ext cx="2732748" cy="344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1917" tIns="60958" rIns="121917" bIns="6095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80000"/>
              </a:lnSpc>
            </a:pPr>
            <a:r>
              <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制作人：熊猫学生</a:t>
            </a: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04245" y="4005064"/>
            <a:ext cx="4147256" cy="2954117"/>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23926" y="5541235"/>
            <a:ext cx="943237" cy="710736"/>
          </a:xfrm>
          <a:prstGeom prst="rect">
            <a:avLst/>
          </a:prstGeom>
        </p:spPr>
      </p:pic>
    </p:spTree>
    <p:extLst>
      <p:ext uri="{BB962C8B-B14F-4D97-AF65-F5344CB8AC3E}">
        <p14:creationId xmlns:p14="http://schemas.microsoft.com/office/powerpoint/2010/main" val="3461645248"/>
      </p:ext>
    </p:extLst>
  </p:cSld>
  <p:clrMapOvr>
    <a:masterClrMapping/>
  </p:clrMapOvr>
  <mc:AlternateContent xmlns:mc="http://schemas.openxmlformats.org/markup-compatibility/2006">
    <mc:Choice xmlns:p14="http://schemas.microsoft.com/office/powerpoint/2010/main" Requires="p14">
      <p:transition spd="slow" advClick="0" advTm="4000">
        <p14:flash/>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par>
                          <p:cTn id="25" fill="hold">
                            <p:stCondLst>
                              <p:cond delay="2000"/>
                            </p:stCondLst>
                            <p:childTnLst>
                              <p:par>
                                <p:cTn id="26" presetID="42"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par>
                          <p:cTn id="31" fill="hold">
                            <p:stCondLst>
                              <p:cond delay="3000"/>
                            </p:stCondLst>
                            <p:childTnLst>
                              <p:par>
                                <p:cTn id="32" presetID="2" presetClass="entr" presetSubtype="6"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1000" fill="hold"/>
                                        <p:tgtEl>
                                          <p:spTgt spid="8"/>
                                        </p:tgtEl>
                                        <p:attrNameLst>
                                          <p:attrName>ppt_x</p:attrName>
                                        </p:attrNameLst>
                                      </p:cBhvr>
                                      <p:tavLst>
                                        <p:tav tm="0">
                                          <p:val>
                                            <p:strVal val="1+#ppt_w/2"/>
                                          </p:val>
                                        </p:tav>
                                        <p:tav tm="100000">
                                          <p:val>
                                            <p:strVal val="#ppt_x"/>
                                          </p:val>
                                        </p:tav>
                                      </p:tavLst>
                                    </p:anim>
                                    <p:anim calcmode="lin" valueType="num">
                                      <p:cBhvr additive="base">
                                        <p:cTn id="35" dur="1000" fill="hold"/>
                                        <p:tgtEl>
                                          <p:spTgt spid="8"/>
                                        </p:tgtEl>
                                        <p:attrNameLst>
                                          <p:attrName>ppt_y</p:attrName>
                                        </p:attrNameLst>
                                      </p:cBhvr>
                                      <p:tavLst>
                                        <p:tav tm="0">
                                          <p:val>
                                            <p:strVal val="1+#ppt_h/2"/>
                                          </p:val>
                                        </p:tav>
                                        <p:tav tm="100000">
                                          <p:val>
                                            <p:strVal val="#ppt_y"/>
                                          </p:val>
                                        </p:tav>
                                      </p:tavLst>
                                    </p:anim>
                                  </p:childTnLst>
                                </p:cTn>
                              </p:par>
                            </p:childTnLst>
                          </p:cTn>
                        </p:par>
                        <p:par>
                          <p:cTn id="36" fill="hold">
                            <p:stCondLst>
                              <p:cond delay="4000"/>
                            </p:stCondLst>
                            <p:childTnLst>
                              <p:par>
                                <p:cTn id="37" presetID="42"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22" presetClass="entr" presetSubtype="8"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p:stCondLst>
                              <p:cond delay="5500"/>
                            </p:stCondLst>
                            <p:childTnLst>
                              <p:par>
                                <p:cTn id="47" presetID="2" presetClass="exit" presetSubtype="4" fill="hold" nodeType="afterEffect">
                                  <p:stCondLst>
                                    <p:cond delay="0"/>
                                  </p:stCondLst>
                                  <p:childTnLst>
                                    <p:anim calcmode="lin" valueType="num">
                                      <p:cBhvr additive="base">
                                        <p:cTn id="48" dur="500"/>
                                        <p:tgtEl>
                                          <p:spTgt spid="3"/>
                                        </p:tgtEl>
                                        <p:attrNameLst>
                                          <p:attrName>ppt_x</p:attrName>
                                        </p:attrNameLst>
                                      </p:cBhvr>
                                      <p:tavLst>
                                        <p:tav tm="0">
                                          <p:val>
                                            <p:strVal val="ppt_x"/>
                                          </p:val>
                                        </p:tav>
                                        <p:tav tm="100000">
                                          <p:val>
                                            <p:strVal val="ppt_x"/>
                                          </p:val>
                                        </p:tav>
                                      </p:tavLst>
                                    </p:anim>
                                    <p:anim calcmode="lin" valueType="num">
                                      <p:cBhvr additive="base">
                                        <p:cTn id="49" dur="500"/>
                                        <p:tgtEl>
                                          <p:spTgt spid="3"/>
                                        </p:tgtEl>
                                        <p:attrNameLst>
                                          <p:attrName>ppt_y</p:attrName>
                                        </p:attrNameLst>
                                      </p:cBhvr>
                                      <p:tavLst>
                                        <p:tav tm="0">
                                          <p:val>
                                            <p:strVal val="ppt_y"/>
                                          </p:val>
                                        </p:tav>
                                        <p:tav tm="100000">
                                          <p:val>
                                            <p:strVal val="1+ppt_h/2"/>
                                          </p:val>
                                        </p:tav>
                                      </p:tavLst>
                                    </p:anim>
                                    <p:set>
                                      <p:cBhvr>
                                        <p:cTn id="5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熊猫儿小白白(http://dwz.cn/Wu2UP)"/>
          <p:cNvSpPr>
            <a:spLocks/>
          </p:cNvSpPr>
          <p:nvPr/>
        </p:nvSpPr>
        <p:spPr bwMode="auto">
          <a:xfrm>
            <a:off x="287338" y="1990725"/>
            <a:ext cx="10140950" cy="4467225"/>
          </a:xfrm>
          <a:custGeom>
            <a:avLst/>
            <a:gdLst>
              <a:gd name="T0" fmla="*/ 2147483646 w 1735"/>
              <a:gd name="T1" fmla="*/ 2147483646 h 784"/>
              <a:gd name="T2" fmla="*/ 2147483646 w 1735"/>
              <a:gd name="T3" fmla="*/ 2147483646 h 784"/>
              <a:gd name="T4" fmla="*/ 2147483646 w 1735"/>
              <a:gd name="T5" fmla="*/ 2147483646 h 784"/>
              <a:gd name="T6" fmla="*/ 2147483646 w 1735"/>
              <a:gd name="T7" fmla="*/ 2147483646 h 784"/>
              <a:gd name="T8" fmla="*/ 2147483646 w 1735"/>
              <a:gd name="T9" fmla="*/ 2147483646 h 784"/>
              <a:gd name="T10" fmla="*/ 2147483646 w 1735"/>
              <a:gd name="T11" fmla="*/ 2147483646 h 784"/>
              <a:gd name="T12" fmla="*/ 2147483646 w 1735"/>
              <a:gd name="T13" fmla="*/ 2147483646 h 784"/>
              <a:gd name="T14" fmla="*/ 2147483646 w 1735"/>
              <a:gd name="T15" fmla="*/ 2147483646 h 784"/>
              <a:gd name="T16" fmla="*/ 2147483646 w 1735"/>
              <a:gd name="T17" fmla="*/ 2147483646 h 784"/>
              <a:gd name="T18" fmla="*/ 2147483646 w 1735"/>
              <a:gd name="T19" fmla="*/ 2147483646 h 784"/>
              <a:gd name="T20" fmla="*/ 0 w 1735"/>
              <a:gd name="T21" fmla="*/ 0 h 784"/>
              <a:gd name="T22" fmla="*/ 2147483646 w 1735"/>
              <a:gd name="T23" fmla="*/ 2147483646 h 784"/>
              <a:gd name="T24" fmla="*/ 2147483646 w 1735"/>
              <a:gd name="T25" fmla="*/ 2147483646 h 784"/>
              <a:gd name="T26" fmla="*/ 2147483646 w 1735"/>
              <a:gd name="T27" fmla="*/ 2147483646 h 784"/>
              <a:gd name="T28" fmla="*/ 2147483646 w 1735"/>
              <a:gd name="T29" fmla="*/ 2147483646 h 784"/>
              <a:gd name="T30" fmla="*/ 2147483646 w 1735"/>
              <a:gd name="T31" fmla="*/ 2147483646 h 78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35" h="784">
                <a:moveTo>
                  <a:pt x="1548" y="674"/>
                </a:moveTo>
                <a:cubicBezTo>
                  <a:pt x="1577" y="645"/>
                  <a:pt x="1577" y="645"/>
                  <a:pt x="1577" y="645"/>
                </a:cubicBezTo>
                <a:cubicBezTo>
                  <a:pt x="1735" y="724"/>
                  <a:pt x="1735" y="724"/>
                  <a:pt x="1735" y="724"/>
                </a:cubicBezTo>
                <a:cubicBezTo>
                  <a:pt x="1437" y="784"/>
                  <a:pt x="1437" y="784"/>
                  <a:pt x="1437" y="784"/>
                </a:cubicBezTo>
                <a:cubicBezTo>
                  <a:pt x="1474" y="748"/>
                  <a:pt x="1474" y="748"/>
                  <a:pt x="1474" y="748"/>
                </a:cubicBezTo>
                <a:cubicBezTo>
                  <a:pt x="1425" y="747"/>
                  <a:pt x="1376" y="745"/>
                  <a:pt x="1328" y="742"/>
                </a:cubicBezTo>
                <a:cubicBezTo>
                  <a:pt x="1190" y="733"/>
                  <a:pt x="1058" y="716"/>
                  <a:pt x="930" y="692"/>
                </a:cubicBezTo>
                <a:cubicBezTo>
                  <a:pt x="698" y="635"/>
                  <a:pt x="578" y="571"/>
                  <a:pt x="571" y="498"/>
                </a:cubicBezTo>
                <a:cubicBezTo>
                  <a:pt x="562" y="453"/>
                  <a:pt x="606" y="407"/>
                  <a:pt x="702" y="361"/>
                </a:cubicBezTo>
                <a:cubicBezTo>
                  <a:pt x="824" y="313"/>
                  <a:pt x="906" y="271"/>
                  <a:pt x="948" y="236"/>
                </a:cubicBezTo>
                <a:cubicBezTo>
                  <a:pt x="1053" y="130"/>
                  <a:pt x="737" y="51"/>
                  <a:pt x="0" y="0"/>
                </a:cubicBezTo>
                <a:cubicBezTo>
                  <a:pt x="754" y="31"/>
                  <a:pt x="1085" y="112"/>
                  <a:pt x="993" y="243"/>
                </a:cubicBezTo>
                <a:cubicBezTo>
                  <a:pt x="968" y="274"/>
                  <a:pt x="896" y="312"/>
                  <a:pt x="777" y="359"/>
                </a:cubicBezTo>
                <a:cubicBezTo>
                  <a:pt x="664" y="409"/>
                  <a:pt x="631" y="463"/>
                  <a:pt x="678" y="520"/>
                </a:cubicBezTo>
                <a:cubicBezTo>
                  <a:pt x="761" y="606"/>
                  <a:pt x="977" y="656"/>
                  <a:pt x="1328" y="670"/>
                </a:cubicBezTo>
                <a:cubicBezTo>
                  <a:pt x="1396" y="673"/>
                  <a:pt x="1470" y="674"/>
                  <a:pt x="1548" y="674"/>
                </a:cubicBezTo>
                <a:close/>
              </a:path>
            </a:pathLst>
          </a:custGeom>
          <a:solidFill>
            <a:srgbClr val="C1C7D0"/>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ea typeface="宋体"/>
            </a:endParaRPr>
          </a:p>
        </p:txBody>
      </p:sp>
      <p:grpSp>
        <p:nvGrpSpPr>
          <p:cNvPr id="2" name="组合 1"/>
          <p:cNvGrpSpPr/>
          <p:nvPr/>
        </p:nvGrpSpPr>
        <p:grpSpPr>
          <a:xfrm>
            <a:off x="1725613" y="1103313"/>
            <a:ext cx="998537" cy="1579562"/>
            <a:chOff x="1725613" y="1103313"/>
            <a:chExt cx="998537" cy="1579562"/>
          </a:xfrm>
        </p:grpSpPr>
        <p:pic>
          <p:nvPicPr>
            <p:cNvPr id="13318" name="熊猫儿小白白(http://dwz.cn/Wu2UP)"/>
            <p:cNvPicPr>
              <a:picLocks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725613" y="1103313"/>
              <a:ext cx="998537"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熊猫儿小白白(http://dwz.cn/Wu2UP)"/>
            <p:cNvSpPr>
              <a:spLocks noEditPoints="1"/>
            </p:cNvSpPr>
            <p:nvPr/>
          </p:nvSpPr>
          <p:spPr bwMode="auto">
            <a:xfrm>
              <a:off x="2068513" y="1258888"/>
              <a:ext cx="384175" cy="309562"/>
            </a:xfrm>
            <a:custGeom>
              <a:avLst/>
              <a:gdLst>
                <a:gd name="T0" fmla="*/ 2147483646 w 57"/>
                <a:gd name="T1" fmla="*/ 1222763170 h 46"/>
                <a:gd name="T2" fmla="*/ 2147483646 w 57"/>
                <a:gd name="T3" fmla="*/ 1222763170 h 46"/>
                <a:gd name="T4" fmla="*/ 2147483646 w 57"/>
                <a:gd name="T5" fmla="*/ 1222763170 h 46"/>
                <a:gd name="T6" fmla="*/ 2147483646 w 57"/>
                <a:gd name="T7" fmla="*/ 1222763170 h 46"/>
                <a:gd name="T8" fmla="*/ 1271942766 w 57"/>
                <a:gd name="T9" fmla="*/ 271728140 h 46"/>
                <a:gd name="T10" fmla="*/ 181708035 w 57"/>
                <a:gd name="T11" fmla="*/ 1222763170 h 46"/>
                <a:gd name="T12" fmla="*/ 136281026 w 57"/>
                <a:gd name="T13" fmla="*/ 1222763170 h 46"/>
                <a:gd name="T14" fmla="*/ 90854018 w 57"/>
                <a:gd name="T15" fmla="*/ 1222763170 h 46"/>
                <a:gd name="T16" fmla="*/ 0 w 57"/>
                <a:gd name="T17" fmla="*/ 1086905830 h 46"/>
                <a:gd name="T18" fmla="*/ 0 w 57"/>
                <a:gd name="T19" fmla="*/ 1041615564 h 46"/>
                <a:gd name="T20" fmla="*/ 1181088748 w 57"/>
                <a:gd name="T21" fmla="*/ 45290267 h 46"/>
                <a:gd name="T22" fmla="*/ 1408217052 w 57"/>
                <a:gd name="T23" fmla="*/ 45290267 h 46"/>
                <a:gd name="T24" fmla="*/ 1817053391 w 57"/>
                <a:gd name="T25" fmla="*/ 362301943 h 46"/>
                <a:gd name="T26" fmla="*/ 1817053391 w 57"/>
                <a:gd name="T27" fmla="*/ 45290267 h 46"/>
                <a:gd name="T28" fmla="*/ 1862480400 w 57"/>
                <a:gd name="T29" fmla="*/ 0 h 46"/>
                <a:gd name="T30" fmla="*/ 2147483646 w 57"/>
                <a:gd name="T31" fmla="*/ 0 h 46"/>
                <a:gd name="T32" fmla="*/ 2147483646 w 57"/>
                <a:gd name="T33" fmla="*/ 45290267 h 46"/>
                <a:gd name="T34" fmla="*/ 2147483646 w 57"/>
                <a:gd name="T35" fmla="*/ 724603887 h 46"/>
                <a:gd name="T36" fmla="*/ 2147483646 w 57"/>
                <a:gd name="T37" fmla="*/ 1041615564 h 46"/>
                <a:gd name="T38" fmla="*/ 2147483646 w 57"/>
                <a:gd name="T39" fmla="*/ 1086905830 h 46"/>
                <a:gd name="T40" fmla="*/ 2147483646 w 57"/>
                <a:gd name="T41" fmla="*/ 1222763170 h 46"/>
                <a:gd name="T42" fmla="*/ 2147483646 w 57"/>
                <a:gd name="T43" fmla="*/ 1992657324 h 46"/>
                <a:gd name="T44" fmla="*/ 2135042453 w 57"/>
                <a:gd name="T45" fmla="*/ 2083231127 h 46"/>
                <a:gd name="T46" fmla="*/ 1499071070 w 57"/>
                <a:gd name="T47" fmla="*/ 2083231127 h 46"/>
                <a:gd name="T48" fmla="*/ 1499071070 w 57"/>
                <a:gd name="T49" fmla="*/ 1449201044 h 46"/>
                <a:gd name="T50" fmla="*/ 1090234731 w 57"/>
                <a:gd name="T51" fmla="*/ 1449201044 h 46"/>
                <a:gd name="T52" fmla="*/ 1090234731 w 57"/>
                <a:gd name="T53" fmla="*/ 2083231127 h 46"/>
                <a:gd name="T54" fmla="*/ 454263348 w 57"/>
                <a:gd name="T55" fmla="*/ 2083231127 h 46"/>
                <a:gd name="T56" fmla="*/ 363409330 w 57"/>
                <a:gd name="T57" fmla="*/ 1992657324 h 46"/>
                <a:gd name="T58" fmla="*/ 363409330 w 57"/>
                <a:gd name="T59" fmla="*/ 1222763170 h 46"/>
                <a:gd name="T60" fmla="*/ 363409330 w 57"/>
                <a:gd name="T61" fmla="*/ 1177479633 h 46"/>
                <a:gd name="T62" fmla="*/ 1271942766 w 57"/>
                <a:gd name="T63" fmla="*/ 407585480 h 46"/>
                <a:gd name="T64" fmla="*/ 2147483646 w 57"/>
                <a:gd name="T65" fmla="*/ 1177479633 h 46"/>
                <a:gd name="T66" fmla="*/ 2147483646 w 57"/>
                <a:gd name="T67" fmla="*/ 1222763170 h 46"/>
                <a:gd name="T68" fmla="*/ 2147483646 w 57"/>
                <a:gd name="T69" fmla="*/ 1992657324 h 4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ea typeface="宋体"/>
              </a:endParaRPr>
            </a:p>
          </p:txBody>
        </p:sp>
      </p:grpSp>
      <p:grpSp>
        <p:nvGrpSpPr>
          <p:cNvPr id="3" name="组合 2"/>
          <p:cNvGrpSpPr/>
          <p:nvPr/>
        </p:nvGrpSpPr>
        <p:grpSpPr>
          <a:xfrm>
            <a:off x="5443538" y="1384300"/>
            <a:ext cx="1109662" cy="1760538"/>
            <a:chOff x="5443538" y="1384300"/>
            <a:chExt cx="1109662" cy="1760538"/>
          </a:xfrm>
        </p:grpSpPr>
        <p:pic>
          <p:nvPicPr>
            <p:cNvPr id="13317" name="熊猫儿小白白(http://dwz.cn/Wu2UP)"/>
            <p:cNvPicPr>
              <a:picLocks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43538" y="1384300"/>
              <a:ext cx="1109662"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1" name="熊猫儿小白白(http://dwz.cn/Wu2UP)"/>
            <p:cNvSpPr>
              <a:spLocks noEditPoints="1"/>
            </p:cNvSpPr>
            <p:nvPr/>
          </p:nvSpPr>
          <p:spPr bwMode="auto">
            <a:xfrm>
              <a:off x="5865813" y="1539875"/>
              <a:ext cx="419100" cy="411163"/>
            </a:xfrm>
            <a:custGeom>
              <a:avLst/>
              <a:gdLst>
                <a:gd name="T0" fmla="*/ 2147483646 w 64"/>
                <a:gd name="T1" fmla="*/ 2147483646 h 63"/>
                <a:gd name="T2" fmla="*/ 2147483646 w 64"/>
                <a:gd name="T3" fmla="*/ 2147483646 h 63"/>
                <a:gd name="T4" fmla="*/ 1801042959 w 64"/>
                <a:gd name="T5" fmla="*/ 2044504754 h 63"/>
                <a:gd name="T6" fmla="*/ 1157816138 w 64"/>
                <a:gd name="T7" fmla="*/ 2147483646 h 63"/>
                <a:gd name="T8" fmla="*/ 0 w 64"/>
                <a:gd name="T9" fmla="*/ 1107438172 h 63"/>
                <a:gd name="T10" fmla="*/ 1157816138 w 64"/>
                <a:gd name="T11" fmla="*/ 0 h 63"/>
                <a:gd name="T12" fmla="*/ 2147483646 w 64"/>
                <a:gd name="T13" fmla="*/ 1107438172 h 63"/>
                <a:gd name="T14" fmla="*/ 2101216786 w 64"/>
                <a:gd name="T15" fmla="*/ 1746346315 h 63"/>
                <a:gd name="T16" fmla="*/ 2147483646 w 64"/>
                <a:gd name="T17" fmla="*/ 2147483646 h 63"/>
                <a:gd name="T18" fmla="*/ 2147483646 w 64"/>
                <a:gd name="T19" fmla="*/ 2147483646 h 63"/>
                <a:gd name="T20" fmla="*/ 2147483646 w 64"/>
                <a:gd name="T21" fmla="*/ 2147483646 h 63"/>
                <a:gd name="T22" fmla="*/ 1157816138 w 64"/>
                <a:gd name="T23" fmla="*/ 383347497 h 63"/>
                <a:gd name="T24" fmla="*/ 428817881 w 64"/>
                <a:gd name="T25" fmla="*/ 1107438172 h 63"/>
                <a:gd name="T26" fmla="*/ 1157816138 w 64"/>
                <a:gd name="T27" fmla="*/ 1831535373 h 63"/>
                <a:gd name="T28" fmla="*/ 1886807845 w 64"/>
                <a:gd name="T29" fmla="*/ 1107438172 h 63"/>
                <a:gd name="T30" fmla="*/ 1157816138 w 64"/>
                <a:gd name="T31" fmla="*/ 383347497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ea typeface="宋体"/>
              </a:endParaRPr>
            </a:p>
          </p:txBody>
        </p:sp>
      </p:grpSp>
      <p:grpSp>
        <p:nvGrpSpPr>
          <p:cNvPr id="4" name="组合 3"/>
          <p:cNvGrpSpPr/>
          <p:nvPr/>
        </p:nvGrpSpPr>
        <p:grpSpPr>
          <a:xfrm>
            <a:off x="3144838" y="3005138"/>
            <a:ext cx="1158875" cy="1835150"/>
            <a:chOff x="3144838" y="3005138"/>
            <a:chExt cx="1158875" cy="1835150"/>
          </a:xfrm>
        </p:grpSpPr>
        <p:pic>
          <p:nvPicPr>
            <p:cNvPr id="13316" name="熊猫儿小白白(http://dwz.cn/Wu2UP)"/>
            <p:cNvPicPr>
              <a:picLocks noChangeArrowheads="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144838" y="3005138"/>
              <a:ext cx="1158875"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2" name="熊猫儿小白白(http://dwz.cn/Wu2UP)"/>
            <p:cNvSpPr>
              <a:spLocks noEditPoints="1"/>
            </p:cNvSpPr>
            <p:nvPr/>
          </p:nvSpPr>
          <p:spPr bwMode="auto">
            <a:xfrm>
              <a:off x="3509963" y="3186113"/>
              <a:ext cx="498475" cy="374650"/>
            </a:xfrm>
            <a:custGeom>
              <a:avLst/>
              <a:gdLst>
                <a:gd name="T0" fmla="*/ 1572641301 w 158"/>
                <a:gd name="T1" fmla="*/ 1179517836 h 119"/>
                <a:gd name="T2" fmla="*/ 0 w 158"/>
                <a:gd name="T3" fmla="*/ 1179517836 h 119"/>
                <a:gd name="T4" fmla="*/ 0 w 158"/>
                <a:gd name="T5" fmla="*/ 0 h 119"/>
                <a:gd name="T6" fmla="*/ 89580374 w 158"/>
                <a:gd name="T7" fmla="*/ 0 h 119"/>
                <a:gd name="T8" fmla="*/ 89580374 w 158"/>
                <a:gd name="T9" fmla="*/ 1070485241 h 119"/>
                <a:gd name="T10" fmla="*/ 1572641301 w 158"/>
                <a:gd name="T11" fmla="*/ 1070485241 h 119"/>
                <a:gd name="T12" fmla="*/ 1572641301 w 158"/>
                <a:gd name="T13" fmla="*/ 1179517836 h 119"/>
                <a:gd name="T14" fmla="*/ 497670499 w 158"/>
                <a:gd name="T15" fmla="*/ 981280761 h 119"/>
                <a:gd name="T16" fmla="*/ 288648574 w 158"/>
                <a:gd name="T17" fmla="*/ 981280761 h 119"/>
                <a:gd name="T18" fmla="*/ 288648574 w 158"/>
                <a:gd name="T19" fmla="*/ 594714373 h 119"/>
                <a:gd name="T20" fmla="*/ 497670499 w 158"/>
                <a:gd name="T21" fmla="*/ 594714373 h 119"/>
                <a:gd name="T22" fmla="*/ 497670499 w 158"/>
                <a:gd name="T23" fmla="*/ 981280761 h 119"/>
                <a:gd name="T24" fmla="*/ 776368503 w 158"/>
                <a:gd name="T25" fmla="*/ 981280761 h 119"/>
                <a:gd name="T26" fmla="*/ 587250874 w 158"/>
                <a:gd name="T27" fmla="*/ 981280761 h 119"/>
                <a:gd name="T28" fmla="*/ 587250874 w 158"/>
                <a:gd name="T29" fmla="*/ 188326166 h 119"/>
                <a:gd name="T30" fmla="*/ 776368503 w 158"/>
                <a:gd name="T31" fmla="*/ 188326166 h 119"/>
                <a:gd name="T32" fmla="*/ 776368503 w 158"/>
                <a:gd name="T33" fmla="*/ 981280761 h 119"/>
                <a:gd name="T34" fmla="*/ 1084924528 w 158"/>
                <a:gd name="T35" fmla="*/ 981280761 h 119"/>
                <a:gd name="T36" fmla="*/ 885856328 w 158"/>
                <a:gd name="T37" fmla="*/ 981280761 h 119"/>
                <a:gd name="T38" fmla="*/ 885856328 w 158"/>
                <a:gd name="T39" fmla="*/ 386563240 h 119"/>
                <a:gd name="T40" fmla="*/ 1084924528 w 158"/>
                <a:gd name="T41" fmla="*/ 386563240 h 119"/>
                <a:gd name="T42" fmla="*/ 1084924528 w 158"/>
                <a:gd name="T43" fmla="*/ 981280761 h 119"/>
                <a:gd name="T44" fmla="*/ 1383526827 w 158"/>
                <a:gd name="T45" fmla="*/ 981280761 h 119"/>
                <a:gd name="T46" fmla="*/ 1184458628 w 158"/>
                <a:gd name="T47" fmla="*/ 981280761 h 119"/>
                <a:gd name="T48" fmla="*/ 1184458628 w 158"/>
                <a:gd name="T49" fmla="*/ 109032595 h 119"/>
                <a:gd name="T50" fmla="*/ 1383526827 w 158"/>
                <a:gd name="T51" fmla="*/ 109032595 h 119"/>
                <a:gd name="T52" fmla="*/ 1383526827 w 158"/>
                <a:gd name="T53" fmla="*/ 981280761 h 1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ea typeface="宋体"/>
              </a:endParaRPr>
            </a:p>
          </p:txBody>
        </p:sp>
      </p:grpSp>
      <p:grpSp>
        <p:nvGrpSpPr>
          <p:cNvPr id="5" name="组合 4"/>
          <p:cNvGrpSpPr/>
          <p:nvPr/>
        </p:nvGrpSpPr>
        <p:grpSpPr>
          <a:xfrm>
            <a:off x="4279900" y="4017963"/>
            <a:ext cx="1481138" cy="2352675"/>
            <a:chOff x="4279900" y="4017963"/>
            <a:chExt cx="1481138" cy="2352675"/>
          </a:xfrm>
        </p:grpSpPr>
        <p:pic>
          <p:nvPicPr>
            <p:cNvPr id="13315" name="熊猫儿小白白(http://dwz.cn/Wu2UP)"/>
            <p:cNvPicPr>
              <a:picLocks noChangeArrowheads="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4279900" y="4017963"/>
              <a:ext cx="1481138"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3" name="熊猫儿小白白(http://dwz.cn/Wu2UP)"/>
            <p:cNvSpPr>
              <a:spLocks noChangeAspect="1" noEditPoints="1"/>
            </p:cNvSpPr>
            <p:nvPr/>
          </p:nvSpPr>
          <p:spPr bwMode="auto">
            <a:xfrm>
              <a:off x="4881563" y="4303713"/>
              <a:ext cx="409575" cy="411162"/>
            </a:xfrm>
            <a:custGeom>
              <a:avLst/>
              <a:gdLst>
                <a:gd name="T0" fmla="*/ 2147483646 w 58"/>
                <a:gd name="T1" fmla="*/ 1658379393 h 58"/>
                <a:gd name="T2" fmla="*/ 2147483646 w 58"/>
                <a:gd name="T3" fmla="*/ 1708633314 h 58"/>
                <a:gd name="T4" fmla="*/ 2147483646 w 58"/>
                <a:gd name="T5" fmla="*/ 1758887235 h 58"/>
                <a:gd name="T6" fmla="*/ 2147483646 w 58"/>
                <a:gd name="T7" fmla="*/ 1959902919 h 58"/>
                <a:gd name="T8" fmla="*/ 2147483646 w 58"/>
                <a:gd name="T9" fmla="*/ 2147483646 h 58"/>
                <a:gd name="T10" fmla="*/ 2147483646 w 58"/>
                <a:gd name="T11" fmla="*/ 2147483646 h 58"/>
                <a:gd name="T12" fmla="*/ 2147483646 w 58"/>
                <a:gd name="T13" fmla="*/ 2147483646 h 58"/>
                <a:gd name="T14" fmla="*/ 2147483646 w 58"/>
                <a:gd name="T15" fmla="*/ 2147483646 h 58"/>
                <a:gd name="T16" fmla="*/ 2147483646 w 58"/>
                <a:gd name="T17" fmla="*/ 2147483646 h 58"/>
                <a:gd name="T18" fmla="*/ 1944803333 w 58"/>
                <a:gd name="T19" fmla="*/ 2147483646 h 58"/>
                <a:gd name="T20" fmla="*/ 1795202533 w 58"/>
                <a:gd name="T21" fmla="*/ 2147483646 h 58"/>
                <a:gd name="T22" fmla="*/ 1695471021 w 58"/>
                <a:gd name="T23" fmla="*/ 2147483646 h 58"/>
                <a:gd name="T24" fmla="*/ 1645601734 w 58"/>
                <a:gd name="T25" fmla="*/ 2147483646 h 58"/>
                <a:gd name="T26" fmla="*/ 1246668622 w 58"/>
                <a:gd name="T27" fmla="*/ 2147483646 h 58"/>
                <a:gd name="T28" fmla="*/ 1146937109 w 58"/>
                <a:gd name="T29" fmla="*/ 2147483646 h 58"/>
                <a:gd name="T30" fmla="*/ 1097067822 w 58"/>
                <a:gd name="T31" fmla="*/ 2147483646 h 58"/>
                <a:gd name="T32" fmla="*/ 947467023 w 58"/>
                <a:gd name="T33" fmla="*/ 2147483646 h 58"/>
                <a:gd name="T34" fmla="*/ 698134711 w 58"/>
                <a:gd name="T35" fmla="*/ 2147483646 h 58"/>
                <a:gd name="T36" fmla="*/ 648265424 w 58"/>
                <a:gd name="T37" fmla="*/ 2147483646 h 58"/>
                <a:gd name="T38" fmla="*/ 598403198 w 58"/>
                <a:gd name="T39" fmla="*/ 2147483646 h 58"/>
                <a:gd name="T40" fmla="*/ 249332312 w 58"/>
                <a:gd name="T41" fmla="*/ 2147483646 h 58"/>
                <a:gd name="T42" fmla="*/ 249332312 w 58"/>
                <a:gd name="T43" fmla="*/ 2147483646 h 58"/>
                <a:gd name="T44" fmla="*/ 249332312 w 58"/>
                <a:gd name="T45" fmla="*/ 2147483646 h 58"/>
                <a:gd name="T46" fmla="*/ 448802399 w 58"/>
                <a:gd name="T47" fmla="*/ 1959902919 h 58"/>
                <a:gd name="T48" fmla="*/ 398933112 w 58"/>
                <a:gd name="T49" fmla="*/ 1758887235 h 58"/>
                <a:gd name="T50" fmla="*/ 49869287 w 58"/>
                <a:gd name="T51" fmla="*/ 1708633314 h 58"/>
                <a:gd name="T52" fmla="*/ 0 w 58"/>
                <a:gd name="T53" fmla="*/ 1658379393 h 58"/>
                <a:gd name="T54" fmla="*/ 0 w 58"/>
                <a:gd name="T55" fmla="*/ 1206094104 h 58"/>
                <a:gd name="T56" fmla="*/ 49869287 w 58"/>
                <a:gd name="T57" fmla="*/ 1155840183 h 58"/>
                <a:gd name="T58" fmla="*/ 398933112 w 58"/>
                <a:gd name="T59" fmla="*/ 1105586262 h 58"/>
                <a:gd name="T60" fmla="*/ 448802399 w 58"/>
                <a:gd name="T61" fmla="*/ 904570578 h 58"/>
                <a:gd name="T62" fmla="*/ 249332312 w 58"/>
                <a:gd name="T63" fmla="*/ 653300973 h 58"/>
                <a:gd name="T64" fmla="*/ 249332312 w 58"/>
                <a:gd name="T65" fmla="*/ 603047052 h 58"/>
                <a:gd name="T66" fmla="*/ 249332312 w 58"/>
                <a:gd name="T67" fmla="*/ 552793131 h 58"/>
                <a:gd name="T68" fmla="*/ 648265424 w 58"/>
                <a:gd name="T69" fmla="*/ 251269605 h 58"/>
                <a:gd name="T70" fmla="*/ 698134711 w 58"/>
                <a:gd name="T71" fmla="*/ 251269605 h 58"/>
                <a:gd name="T72" fmla="*/ 947467023 w 58"/>
                <a:gd name="T73" fmla="*/ 452285289 h 58"/>
                <a:gd name="T74" fmla="*/ 1097067822 w 58"/>
                <a:gd name="T75" fmla="*/ 402031368 h 58"/>
                <a:gd name="T76" fmla="*/ 1146937109 w 58"/>
                <a:gd name="T77" fmla="*/ 50253921 h 58"/>
                <a:gd name="T78" fmla="*/ 1246668622 w 58"/>
                <a:gd name="T79" fmla="*/ 0 h 58"/>
                <a:gd name="T80" fmla="*/ 1645601734 w 58"/>
                <a:gd name="T81" fmla="*/ 0 h 58"/>
                <a:gd name="T82" fmla="*/ 1695471021 w 58"/>
                <a:gd name="T83" fmla="*/ 50253921 h 58"/>
                <a:gd name="T84" fmla="*/ 1795202533 w 58"/>
                <a:gd name="T85" fmla="*/ 402031368 h 58"/>
                <a:gd name="T86" fmla="*/ 1944803333 w 58"/>
                <a:gd name="T87" fmla="*/ 452285289 h 58"/>
                <a:gd name="T88" fmla="*/ 2147483646 w 58"/>
                <a:gd name="T89" fmla="*/ 251269605 h 58"/>
                <a:gd name="T90" fmla="*/ 2147483646 w 58"/>
                <a:gd name="T91" fmla="*/ 251269605 h 58"/>
                <a:gd name="T92" fmla="*/ 2147483646 w 58"/>
                <a:gd name="T93" fmla="*/ 251269605 h 58"/>
                <a:gd name="T94" fmla="*/ 2147483646 w 58"/>
                <a:gd name="T95" fmla="*/ 603047052 h 58"/>
                <a:gd name="T96" fmla="*/ 2147483646 w 58"/>
                <a:gd name="T97" fmla="*/ 603047052 h 58"/>
                <a:gd name="T98" fmla="*/ 2147483646 w 58"/>
                <a:gd name="T99" fmla="*/ 653300973 h 58"/>
                <a:gd name="T100" fmla="*/ 2147483646 w 58"/>
                <a:gd name="T101" fmla="*/ 904570578 h 58"/>
                <a:gd name="T102" fmla="*/ 2147483646 w 58"/>
                <a:gd name="T103" fmla="*/ 1105586262 h 58"/>
                <a:gd name="T104" fmla="*/ 2147483646 w 58"/>
                <a:gd name="T105" fmla="*/ 1155840183 h 58"/>
                <a:gd name="T106" fmla="*/ 2147483646 w 58"/>
                <a:gd name="T107" fmla="*/ 1256348025 h 58"/>
                <a:gd name="T108" fmla="*/ 2147483646 w 58"/>
                <a:gd name="T109" fmla="*/ 1658379393 h 58"/>
                <a:gd name="T110" fmla="*/ 1446138709 w 58"/>
                <a:gd name="T111" fmla="*/ 954824499 h 58"/>
                <a:gd name="T112" fmla="*/ 947467023 w 58"/>
                <a:gd name="T113" fmla="*/ 1457363709 h 58"/>
                <a:gd name="T114" fmla="*/ 1446138709 w 58"/>
                <a:gd name="T115" fmla="*/ 1909648998 h 58"/>
                <a:gd name="T116" fmla="*/ 1944803333 w 58"/>
                <a:gd name="T117" fmla="*/ 1457363709 h 58"/>
                <a:gd name="T118" fmla="*/ 1446138709 w 58"/>
                <a:gd name="T119" fmla="*/ 954824499 h 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ea typeface="宋体"/>
              </a:endParaRPr>
            </a:p>
          </p:txBody>
        </p:sp>
      </p:grpSp>
      <p:grpSp>
        <p:nvGrpSpPr>
          <p:cNvPr id="6" name="组合 5"/>
          <p:cNvGrpSpPr/>
          <p:nvPr/>
        </p:nvGrpSpPr>
        <p:grpSpPr>
          <a:xfrm>
            <a:off x="8143875" y="4322763"/>
            <a:ext cx="1481138" cy="2352675"/>
            <a:chOff x="8143875" y="4322763"/>
            <a:chExt cx="1481138" cy="2352675"/>
          </a:xfrm>
        </p:grpSpPr>
        <p:pic>
          <p:nvPicPr>
            <p:cNvPr id="13319" name="熊猫儿小白白(http://dwz.cn/Wu2UP)"/>
            <p:cNvPicPr>
              <a:picLocks noChangeArrowheads="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143875" y="4322763"/>
              <a:ext cx="1481138"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4" name="熊猫儿小白白(http://dwz.cn/Wu2UP)"/>
            <p:cNvSpPr>
              <a:spLocks noEditPoints="1"/>
            </p:cNvSpPr>
            <p:nvPr/>
          </p:nvSpPr>
          <p:spPr bwMode="auto">
            <a:xfrm>
              <a:off x="8769350" y="4606925"/>
              <a:ext cx="376238" cy="376238"/>
            </a:xfrm>
            <a:custGeom>
              <a:avLst/>
              <a:gdLst>
                <a:gd name="T0" fmla="*/ 1263468770 w 55"/>
                <a:gd name="T1" fmla="*/ 2147483646 h 55"/>
                <a:gd name="T2" fmla="*/ 0 w 55"/>
                <a:gd name="T3" fmla="*/ 1263468770 h 55"/>
                <a:gd name="T4" fmla="*/ 1263468770 w 55"/>
                <a:gd name="T5" fmla="*/ 0 h 55"/>
                <a:gd name="T6" fmla="*/ 2147483646 w 55"/>
                <a:gd name="T7" fmla="*/ 1263468770 h 55"/>
                <a:gd name="T8" fmla="*/ 1263468770 w 55"/>
                <a:gd name="T9" fmla="*/ 2147483646 h 55"/>
                <a:gd name="T10" fmla="*/ 2105776723 w 55"/>
                <a:gd name="T11" fmla="*/ 935902286 h 55"/>
                <a:gd name="T12" fmla="*/ 1965392064 w 55"/>
                <a:gd name="T13" fmla="*/ 795517627 h 55"/>
                <a:gd name="T14" fmla="*/ 1871804572 w 55"/>
                <a:gd name="T15" fmla="*/ 748720461 h 55"/>
                <a:gd name="T16" fmla="*/ 1778210239 w 55"/>
                <a:gd name="T17" fmla="*/ 795517627 h 55"/>
                <a:gd name="T18" fmla="*/ 1123084111 w 55"/>
                <a:gd name="T19" fmla="*/ 1450643755 h 55"/>
                <a:gd name="T20" fmla="*/ 748720461 w 55"/>
                <a:gd name="T21" fmla="*/ 1076286945 h 55"/>
                <a:gd name="T22" fmla="*/ 655132968 w 55"/>
                <a:gd name="T23" fmla="*/ 1029489778 h 55"/>
                <a:gd name="T24" fmla="*/ 608335802 w 55"/>
                <a:gd name="T25" fmla="*/ 1076286945 h 55"/>
                <a:gd name="T26" fmla="*/ 421153977 w 55"/>
                <a:gd name="T27" fmla="*/ 1216671604 h 55"/>
                <a:gd name="T28" fmla="*/ 421153977 w 55"/>
                <a:gd name="T29" fmla="*/ 1310259096 h 55"/>
                <a:gd name="T30" fmla="*/ 421153977 w 55"/>
                <a:gd name="T31" fmla="*/ 1403853429 h 55"/>
                <a:gd name="T32" fmla="*/ 1029489778 w 55"/>
                <a:gd name="T33" fmla="*/ 2012189231 h 55"/>
                <a:gd name="T34" fmla="*/ 1123084111 w 55"/>
                <a:gd name="T35" fmla="*/ 2012189231 h 55"/>
                <a:gd name="T36" fmla="*/ 1216671604 w 55"/>
                <a:gd name="T37" fmla="*/ 2012189231 h 55"/>
                <a:gd name="T38" fmla="*/ 2105776723 w 55"/>
                <a:gd name="T39" fmla="*/ 1076286945 h 55"/>
                <a:gd name="T40" fmla="*/ 2147483646 w 55"/>
                <a:gd name="T41" fmla="*/ 1029489778 h 55"/>
                <a:gd name="T42" fmla="*/ 2105776723 w 55"/>
                <a:gd name="T43" fmla="*/ 935902286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ea typeface="宋体"/>
              </a:endParaRPr>
            </a:p>
          </p:txBody>
        </p:sp>
      </p:grpSp>
      <p:sp>
        <p:nvSpPr>
          <p:cNvPr id="13325" name="熊猫儿小白白(http://dwz.cn/Wu2UP)"/>
          <p:cNvSpPr txBox="1">
            <a:spLocks noChangeArrowheads="1"/>
          </p:cNvSpPr>
          <p:nvPr/>
        </p:nvSpPr>
        <p:spPr bwMode="auto">
          <a:xfrm>
            <a:off x="2882900" y="1219200"/>
            <a:ext cx="13779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ea typeface="宋体"/>
                <a:sym typeface="Arial" panose="020B0604020202020204" pitchFamily="34" charset="0"/>
              </a:rPr>
              <a:t>添加标题</a:t>
            </a:r>
            <a:endParaRPr lang="en-US" altLang="zh-CN" sz="1600" b="1" dirty="0">
              <a:solidFill>
                <a:srgbClr val="445469"/>
              </a:solidFill>
              <a:ea typeface="宋体"/>
              <a:sym typeface="Arial" panose="020B0604020202020204" pitchFamily="34" charset="0"/>
            </a:endParaRPr>
          </a:p>
        </p:txBody>
      </p:sp>
      <p:sp>
        <p:nvSpPr>
          <p:cNvPr id="13326" name="熊猫儿小白白(http://dwz.cn/Wu2UP)"/>
          <p:cNvSpPr txBox="1">
            <a:spLocks noChangeArrowheads="1"/>
          </p:cNvSpPr>
          <p:nvPr/>
        </p:nvSpPr>
        <p:spPr bwMode="auto">
          <a:xfrm>
            <a:off x="2895600" y="1514475"/>
            <a:ext cx="23336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dirty="0">
                <a:solidFill>
                  <a:srgbClr val="445469"/>
                </a:solidFill>
                <a:ea typeface="宋体"/>
                <a:sym typeface="Arial" panose="020B0604020202020204" pitchFamily="34" charset="0"/>
              </a:rPr>
              <a:t>单击此处编辑内容</a:t>
            </a:r>
            <a:endParaRPr lang="en-US" altLang="zh-CN" sz="1200" dirty="0">
              <a:solidFill>
                <a:srgbClr val="445469"/>
              </a:solidFill>
              <a:ea typeface="宋体"/>
              <a:sym typeface="Arial" panose="020B0604020202020204" pitchFamily="34" charset="0"/>
            </a:endParaRPr>
          </a:p>
        </p:txBody>
      </p:sp>
      <p:sp>
        <p:nvSpPr>
          <p:cNvPr id="13327" name="熊猫儿小白白(http://dwz.cn/Wu2UP)"/>
          <p:cNvSpPr txBox="1">
            <a:spLocks noChangeArrowheads="1"/>
          </p:cNvSpPr>
          <p:nvPr/>
        </p:nvSpPr>
        <p:spPr bwMode="auto">
          <a:xfrm>
            <a:off x="6808788" y="1524000"/>
            <a:ext cx="137636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1600" b="1" dirty="0">
                <a:solidFill>
                  <a:srgbClr val="445469"/>
                </a:solidFill>
                <a:ea typeface="宋体"/>
                <a:sym typeface="Arial" panose="020B0604020202020204" pitchFamily="34" charset="0"/>
              </a:rPr>
              <a:t>添加标题</a:t>
            </a:r>
            <a:endParaRPr lang="en-US" altLang="zh-CN" sz="1600" b="1" dirty="0">
              <a:solidFill>
                <a:srgbClr val="445469"/>
              </a:solidFill>
              <a:ea typeface="宋体"/>
              <a:sym typeface="Arial" panose="020B0604020202020204" pitchFamily="34" charset="0"/>
            </a:endParaRPr>
          </a:p>
        </p:txBody>
      </p:sp>
      <p:sp>
        <p:nvSpPr>
          <p:cNvPr id="13328" name="熊猫儿小白白(http://dwz.cn/Wu2UP)"/>
          <p:cNvSpPr txBox="1">
            <a:spLocks noChangeArrowheads="1"/>
          </p:cNvSpPr>
          <p:nvPr/>
        </p:nvSpPr>
        <p:spPr bwMode="auto">
          <a:xfrm>
            <a:off x="6808788" y="1809750"/>
            <a:ext cx="23336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ea typeface="宋体"/>
                <a:sym typeface="Arial" panose="020B0604020202020204" pitchFamily="34" charset="0"/>
              </a:rPr>
              <a:t>单击此处编辑内容</a:t>
            </a:r>
            <a:endParaRPr lang="en-US" altLang="zh-CN" sz="1200">
              <a:solidFill>
                <a:srgbClr val="445469"/>
              </a:solidFill>
              <a:ea typeface="宋体"/>
              <a:sym typeface="Arial" panose="020B0604020202020204" pitchFamily="34" charset="0"/>
            </a:endParaRPr>
          </a:p>
        </p:txBody>
      </p:sp>
      <p:sp>
        <p:nvSpPr>
          <p:cNvPr id="13329" name="熊猫儿小白白(http://dwz.cn/Wu2UP)"/>
          <p:cNvSpPr txBox="1">
            <a:spLocks noChangeArrowheads="1"/>
          </p:cNvSpPr>
          <p:nvPr/>
        </p:nvSpPr>
        <p:spPr bwMode="auto">
          <a:xfrm>
            <a:off x="1671638" y="3144838"/>
            <a:ext cx="137636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1600" b="1" dirty="0">
                <a:solidFill>
                  <a:srgbClr val="445469"/>
                </a:solidFill>
                <a:ea typeface="宋体"/>
                <a:sym typeface="Arial" panose="020B0604020202020204" pitchFamily="34" charset="0"/>
              </a:rPr>
              <a:t>添加标题</a:t>
            </a:r>
            <a:endParaRPr lang="en-US" altLang="zh-CN" sz="1600" b="1" dirty="0">
              <a:solidFill>
                <a:srgbClr val="445469"/>
              </a:solidFill>
              <a:ea typeface="宋体"/>
              <a:sym typeface="Arial" panose="020B0604020202020204" pitchFamily="34" charset="0"/>
            </a:endParaRPr>
          </a:p>
        </p:txBody>
      </p:sp>
      <p:sp>
        <p:nvSpPr>
          <p:cNvPr id="13330" name="熊猫儿小白白(http://dwz.cn/Wu2UP)"/>
          <p:cNvSpPr txBox="1">
            <a:spLocks noChangeArrowheads="1"/>
          </p:cNvSpPr>
          <p:nvPr/>
        </p:nvSpPr>
        <p:spPr bwMode="auto">
          <a:xfrm>
            <a:off x="1509713" y="3432175"/>
            <a:ext cx="15382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ea typeface="宋体"/>
                <a:sym typeface="Arial" panose="020B0604020202020204" pitchFamily="34" charset="0"/>
              </a:rPr>
              <a:t>单击此处编辑内容</a:t>
            </a:r>
            <a:endParaRPr lang="en-US" altLang="zh-CN" sz="1200">
              <a:solidFill>
                <a:srgbClr val="445469"/>
              </a:solidFill>
              <a:ea typeface="宋体"/>
              <a:sym typeface="Arial" panose="020B0604020202020204" pitchFamily="34" charset="0"/>
            </a:endParaRPr>
          </a:p>
        </p:txBody>
      </p:sp>
      <p:sp>
        <p:nvSpPr>
          <p:cNvPr id="13331" name="熊猫儿小白白(http://dwz.cn/Wu2UP)"/>
          <p:cNvSpPr txBox="1">
            <a:spLocks noChangeArrowheads="1"/>
          </p:cNvSpPr>
          <p:nvPr/>
        </p:nvSpPr>
        <p:spPr bwMode="auto">
          <a:xfrm>
            <a:off x="5911850" y="4335463"/>
            <a:ext cx="137636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1600" b="1" dirty="0">
                <a:solidFill>
                  <a:srgbClr val="445469"/>
                </a:solidFill>
                <a:ea typeface="宋体"/>
                <a:sym typeface="Arial" panose="020B0604020202020204" pitchFamily="34" charset="0"/>
              </a:rPr>
              <a:t>添加标题</a:t>
            </a:r>
            <a:endParaRPr lang="en-US" altLang="zh-CN" sz="1600" b="1" dirty="0">
              <a:solidFill>
                <a:srgbClr val="445469"/>
              </a:solidFill>
              <a:ea typeface="宋体"/>
              <a:sym typeface="Arial" panose="020B0604020202020204" pitchFamily="34" charset="0"/>
            </a:endParaRPr>
          </a:p>
        </p:txBody>
      </p:sp>
      <p:sp>
        <p:nvSpPr>
          <p:cNvPr id="13332" name="熊猫儿小白白(http://dwz.cn/Wu2UP)"/>
          <p:cNvSpPr txBox="1">
            <a:spLocks noChangeArrowheads="1"/>
          </p:cNvSpPr>
          <p:nvPr/>
        </p:nvSpPr>
        <p:spPr bwMode="auto">
          <a:xfrm>
            <a:off x="5911850" y="4621213"/>
            <a:ext cx="15367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ea typeface="宋体"/>
                <a:sym typeface="Arial" panose="020B0604020202020204" pitchFamily="34" charset="0"/>
              </a:rPr>
              <a:t>单击此处编辑内容</a:t>
            </a:r>
            <a:endParaRPr lang="en-US" altLang="zh-CN" sz="1200">
              <a:solidFill>
                <a:srgbClr val="445469"/>
              </a:solidFill>
              <a:ea typeface="宋体"/>
              <a:sym typeface="Arial" panose="020B0604020202020204" pitchFamily="34" charset="0"/>
            </a:endParaRPr>
          </a:p>
        </p:txBody>
      </p:sp>
      <p:sp>
        <p:nvSpPr>
          <p:cNvPr id="13333" name="熊猫儿小白白(http://dwz.cn/Wu2UP)"/>
          <p:cNvSpPr txBox="1">
            <a:spLocks noChangeArrowheads="1"/>
          </p:cNvSpPr>
          <p:nvPr/>
        </p:nvSpPr>
        <p:spPr bwMode="auto">
          <a:xfrm>
            <a:off x="9791700" y="4581525"/>
            <a:ext cx="13779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1600" b="1" dirty="0">
                <a:solidFill>
                  <a:srgbClr val="445469"/>
                </a:solidFill>
                <a:ea typeface="宋体"/>
                <a:sym typeface="Arial" panose="020B0604020202020204" pitchFamily="34" charset="0"/>
              </a:rPr>
              <a:t>添加标题</a:t>
            </a:r>
            <a:endParaRPr lang="en-US" altLang="zh-CN" sz="1600" b="1" dirty="0">
              <a:solidFill>
                <a:srgbClr val="445469"/>
              </a:solidFill>
              <a:ea typeface="宋体"/>
              <a:sym typeface="Arial" panose="020B0604020202020204" pitchFamily="34" charset="0"/>
            </a:endParaRPr>
          </a:p>
        </p:txBody>
      </p:sp>
      <p:sp>
        <p:nvSpPr>
          <p:cNvPr id="13334" name="熊猫儿小白白(http://dwz.cn/Wu2UP)"/>
          <p:cNvSpPr txBox="1">
            <a:spLocks noChangeArrowheads="1"/>
          </p:cNvSpPr>
          <p:nvPr/>
        </p:nvSpPr>
        <p:spPr bwMode="auto">
          <a:xfrm>
            <a:off x="9793288" y="4865688"/>
            <a:ext cx="15382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ea typeface="宋体"/>
                <a:sym typeface="Arial" panose="020B0604020202020204" pitchFamily="34" charset="0"/>
              </a:rPr>
              <a:t>单击此处编辑内容</a:t>
            </a:r>
            <a:endParaRPr lang="en-US" altLang="zh-CN" sz="1200">
              <a:solidFill>
                <a:srgbClr val="445469"/>
              </a:solidFill>
              <a:ea typeface="宋体"/>
              <a:sym typeface="Arial" panose="020B0604020202020204" pitchFamily="34" charset="0"/>
            </a:endParaRPr>
          </a:p>
        </p:txBody>
      </p:sp>
      <p:cxnSp>
        <p:nvCxnSpPr>
          <p:cNvPr id="32" name="直接连接符 31"/>
          <p:cNvCxnSpPr/>
          <p:nvPr/>
        </p:nvCxnSpPr>
        <p:spPr>
          <a:xfrm>
            <a:off x="1364343" y="1026125"/>
            <a:ext cx="947319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1566044" y="573595"/>
            <a:ext cx="4690556" cy="461665"/>
          </a:xfrm>
          <a:prstGeom prst="rect">
            <a:avLst/>
          </a:prstGeom>
        </p:spPr>
        <p:txBody>
          <a:bodyPr wrap="square">
            <a:spAutoFit/>
          </a:bodyPr>
          <a:lstStyle/>
          <a:p>
            <a:r>
              <a:rPr lang="zh-CN" altLang="en-US" sz="2400" b="1" dirty="0">
                <a:solidFill>
                  <a:schemeClr val="tx1">
                    <a:lumMod val="75000"/>
                    <a:lumOff val="25000"/>
                  </a:schemeClr>
                </a:solidFill>
                <a:latin typeface="宋体"/>
                <a:ea typeface="宋体"/>
              </a:rPr>
              <a:t>添加标题</a:t>
            </a:r>
          </a:p>
        </p:txBody>
      </p:sp>
      <p:pic>
        <p:nvPicPr>
          <p:cNvPr id="34" name="图片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873" y="425930"/>
            <a:ext cx="971148" cy="1200389"/>
          </a:xfrm>
          <a:prstGeom prst="rect">
            <a:avLst/>
          </a:prstGeom>
        </p:spPr>
      </p:pic>
    </p:spTree>
    <p:extLst>
      <p:ext uri="{BB962C8B-B14F-4D97-AF65-F5344CB8AC3E}">
        <p14:creationId xmlns:p14="http://schemas.microsoft.com/office/powerpoint/2010/main" val="1687654849"/>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500"/>
                                </p:stCondLst>
                                <p:childTnLst>
                                  <p:par>
                                    <p:cTn id="11" presetID="2" presetClass="entr" presetSubtype="2" fill="hold" grpId="0" nodeType="afterEffect" p14:presetBounceEnd="36000">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14:bounceEnd="36000">
                                          <p:cBhvr additive="base">
                                            <p:cTn id="13" dur="500" fill="hold"/>
                                            <p:tgtEl>
                                              <p:spTgt spid="33"/>
                                            </p:tgtEl>
                                            <p:attrNameLst>
                                              <p:attrName>ppt_x</p:attrName>
                                            </p:attrNameLst>
                                          </p:cBhvr>
                                          <p:tavLst>
                                            <p:tav tm="0">
                                              <p:val>
                                                <p:strVal val="1+#ppt_w/2"/>
                                              </p:val>
                                            </p:tav>
                                            <p:tav tm="100000">
                                              <p:val>
                                                <p:strVal val="#ppt_x"/>
                                              </p:val>
                                            </p:tav>
                                          </p:tavLst>
                                        </p:anim>
                                        <p:anim calcmode="lin" valueType="num" p14:bounceEnd="36000">
                                          <p:cBhvr additive="base">
                                            <p:cTn id="14" dur="500" fill="hold"/>
                                            <p:tgtEl>
                                              <p:spTgt spid="33"/>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1000" fill="hold"/>
                                            <p:tgtEl>
                                              <p:spTgt spid="34"/>
                                            </p:tgtEl>
                                            <p:attrNameLst>
                                              <p:attrName>ppt_w</p:attrName>
                                            </p:attrNameLst>
                                          </p:cBhvr>
                                          <p:tavLst>
                                            <p:tav tm="0">
                                              <p:val>
                                                <p:fltVal val="0"/>
                                              </p:val>
                                            </p:tav>
                                            <p:tav tm="100000">
                                              <p:val>
                                                <p:strVal val="#ppt_w"/>
                                              </p:val>
                                            </p:tav>
                                          </p:tavLst>
                                        </p:anim>
                                        <p:anim calcmode="lin" valueType="num">
                                          <p:cBhvr>
                                            <p:cTn id="18" dur="1000" fill="hold"/>
                                            <p:tgtEl>
                                              <p:spTgt spid="34"/>
                                            </p:tgtEl>
                                            <p:attrNameLst>
                                              <p:attrName>ppt_h</p:attrName>
                                            </p:attrNameLst>
                                          </p:cBhvr>
                                          <p:tavLst>
                                            <p:tav tm="0">
                                              <p:val>
                                                <p:fltVal val="0"/>
                                              </p:val>
                                            </p:tav>
                                            <p:tav tm="100000">
                                              <p:val>
                                                <p:strVal val="#ppt_h"/>
                                              </p:val>
                                            </p:tav>
                                          </p:tavLst>
                                        </p:anim>
                                        <p:anim calcmode="lin" valueType="num">
                                          <p:cBhvr>
                                            <p:cTn id="19" dur="1000" fill="hold"/>
                                            <p:tgtEl>
                                              <p:spTgt spid="34"/>
                                            </p:tgtEl>
                                            <p:attrNameLst>
                                              <p:attrName>style.rotation</p:attrName>
                                            </p:attrNameLst>
                                          </p:cBhvr>
                                          <p:tavLst>
                                            <p:tav tm="0">
                                              <p:val>
                                                <p:fltVal val="90"/>
                                              </p:val>
                                            </p:tav>
                                            <p:tav tm="100000">
                                              <p:val>
                                                <p:fltVal val="0"/>
                                              </p:val>
                                            </p:tav>
                                          </p:tavLst>
                                        </p:anim>
                                        <p:animEffect transition="in" filter="fade">
                                          <p:cBhvr>
                                            <p:cTn id="20" dur="10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3314"/>
                                            </p:tgtEl>
                                            <p:attrNameLst>
                                              <p:attrName>style.visibility</p:attrName>
                                            </p:attrNameLst>
                                          </p:cBhvr>
                                          <p:to>
                                            <p:strVal val="visible"/>
                                          </p:to>
                                        </p:set>
                                        <p:animEffect transition="in" filter="wipe(left)">
                                          <p:cBhvr>
                                            <p:cTn id="25" dur="500"/>
                                            <p:tgtEl>
                                              <p:spTgt spid="13314"/>
                                            </p:tgtEl>
                                          </p:cBhvr>
                                        </p:animEffect>
                                      </p:childTnLst>
                                    </p:cTn>
                                  </p:par>
                                </p:childTnLst>
                              </p:cTn>
                            </p:par>
                            <p:par>
                              <p:cTn id="26" fill="hold">
                                <p:stCondLst>
                                  <p:cond delay="500"/>
                                </p:stCondLst>
                                <p:childTnLst>
                                  <p:par>
                                    <p:cTn id="27" presetID="2" presetClass="entr" presetSubtype="1" fill="hold" nodeType="afterEffect" p14:presetBounceEnd="38000">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14:bounceEnd="38000">
                                          <p:cBhvr additive="base">
                                            <p:cTn id="29" dur="300" fill="hold"/>
                                            <p:tgtEl>
                                              <p:spTgt spid="2"/>
                                            </p:tgtEl>
                                            <p:attrNameLst>
                                              <p:attrName>ppt_x</p:attrName>
                                            </p:attrNameLst>
                                          </p:cBhvr>
                                          <p:tavLst>
                                            <p:tav tm="0">
                                              <p:val>
                                                <p:strVal val="#ppt_x"/>
                                              </p:val>
                                            </p:tav>
                                            <p:tav tm="100000">
                                              <p:val>
                                                <p:strVal val="#ppt_x"/>
                                              </p:val>
                                            </p:tav>
                                          </p:tavLst>
                                        </p:anim>
                                        <p:anim calcmode="lin" valueType="num" p14:bounceEnd="38000">
                                          <p:cBhvr additive="base">
                                            <p:cTn id="30" dur="300" fill="hold"/>
                                            <p:tgtEl>
                                              <p:spTgt spid="2"/>
                                            </p:tgtEl>
                                            <p:attrNameLst>
                                              <p:attrName>ppt_y</p:attrName>
                                            </p:attrNameLst>
                                          </p:cBhvr>
                                          <p:tavLst>
                                            <p:tav tm="0">
                                              <p:val>
                                                <p:strVal val="0-#ppt_h/2"/>
                                              </p:val>
                                            </p:tav>
                                            <p:tav tm="100000">
                                              <p:val>
                                                <p:strVal val="#ppt_y"/>
                                              </p:val>
                                            </p:tav>
                                          </p:tavLst>
                                        </p:anim>
                                      </p:childTnLst>
                                    </p:cTn>
                                  </p:par>
                                </p:childTnLst>
                              </p:cTn>
                            </p:par>
                            <p:par>
                              <p:cTn id="31" fill="hold">
                                <p:stCondLst>
                                  <p:cond delay="800"/>
                                </p:stCondLst>
                                <p:childTnLst>
                                  <p:par>
                                    <p:cTn id="32" presetID="2" presetClass="entr" presetSubtype="1" fill="hold" nodeType="afterEffect" p14:presetBounceEnd="38000">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14:bounceEnd="38000">
                                          <p:cBhvr additive="base">
                                            <p:cTn id="34" dur="300" fill="hold"/>
                                            <p:tgtEl>
                                              <p:spTgt spid="3"/>
                                            </p:tgtEl>
                                            <p:attrNameLst>
                                              <p:attrName>ppt_x</p:attrName>
                                            </p:attrNameLst>
                                          </p:cBhvr>
                                          <p:tavLst>
                                            <p:tav tm="0">
                                              <p:val>
                                                <p:strVal val="#ppt_x"/>
                                              </p:val>
                                            </p:tav>
                                            <p:tav tm="100000">
                                              <p:val>
                                                <p:strVal val="#ppt_x"/>
                                              </p:val>
                                            </p:tav>
                                          </p:tavLst>
                                        </p:anim>
                                        <p:anim calcmode="lin" valueType="num" p14:bounceEnd="38000">
                                          <p:cBhvr additive="base">
                                            <p:cTn id="35" dur="300" fill="hold"/>
                                            <p:tgtEl>
                                              <p:spTgt spid="3"/>
                                            </p:tgtEl>
                                            <p:attrNameLst>
                                              <p:attrName>ppt_y</p:attrName>
                                            </p:attrNameLst>
                                          </p:cBhvr>
                                          <p:tavLst>
                                            <p:tav tm="0">
                                              <p:val>
                                                <p:strVal val="0-#ppt_h/2"/>
                                              </p:val>
                                            </p:tav>
                                            <p:tav tm="100000">
                                              <p:val>
                                                <p:strVal val="#ppt_y"/>
                                              </p:val>
                                            </p:tav>
                                          </p:tavLst>
                                        </p:anim>
                                      </p:childTnLst>
                                    </p:cTn>
                                  </p:par>
                                </p:childTnLst>
                              </p:cTn>
                            </p:par>
                            <p:par>
                              <p:cTn id="36" fill="hold">
                                <p:stCondLst>
                                  <p:cond delay="1100"/>
                                </p:stCondLst>
                                <p:childTnLst>
                                  <p:par>
                                    <p:cTn id="37" presetID="2" presetClass="entr" presetSubtype="1" fill="hold" nodeType="afterEffect" p14:presetBounceEnd="38000">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14:bounceEnd="38000">
                                          <p:cBhvr additive="base">
                                            <p:cTn id="39" dur="300" fill="hold"/>
                                            <p:tgtEl>
                                              <p:spTgt spid="4"/>
                                            </p:tgtEl>
                                            <p:attrNameLst>
                                              <p:attrName>ppt_x</p:attrName>
                                            </p:attrNameLst>
                                          </p:cBhvr>
                                          <p:tavLst>
                                            <p:tav tm="0">
                                              <p:val>
                                                <p:strVal val="#ppt_x"/>
                                              </p:val>
                                            </p:tav>
                                            <p:tav tm="100000">
                                              <p:val>
                                                <p:strVal val="#ppt_x"/>
                                              </p:val>
                                            </p:tav>
                                          </p:tavLst>
                                        </p:anim>
                                        <p:anim calcmode="lin" valueType="num" p14:bounceEnd="38000">
                                          <p:cBhvr additive="base">
                                            <p:cTn id="40" dur="300" fill="hold"/>
                                            <p:tgtEl>
                                              <p:spTgt spid="4"/>
                                            </p:tgtEl>
                                            <p:attrNameLst>
                                              <p:attrName>ppt_y</p:attrName>
                                            </p:attrNameLst>
                                          </p:cBhvr>
                                          <p:tavLst>
                                            <p:tav tm="0">
                                              <p:val>
                                                <p:strVal val="0-#ppt_h/2"/>
                                              </p:val>
                                            </p:tav>
                                            <p:tav tm="100000">
                                              <p:val>
                                                <p:strVal val="#ppt_y"/>
                                              </p:val>
                                            </p:tav>
                                          </p:tavLst>
                                        </p:anim>
                                      </p:childTnLst>
                                    </p:cTn>
                                  </p:par>
                                </p:childTnLst>
                              </p:cTn>
                            </p:par>
                            <p:par>
                              <p:cTn id="41" fill="hold">
                                <p:stCondLst>
                                  <p:cond delay="1400"/>
                                </p:stCondLst>
                                <p:childTnLst>
                                  <p:par>
                                    <p:cTn id="42" presetID="2" presetClass="entr" presetSubtype="1" fill="hold" nodeType="afterEffect" p14:presetBounceEnd="38000">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14:bounceEnd="38000">
                                          <p:cBhvr additive="base">
                                            <p:cTn id="44" dur="300" fill="hold"/>
                                            <p:tgtEl>
                                              <p:spTgt spid="5"/>
                                            </p:tgtEl>
                                            <p:attrNameLst>
                                              <p:attrName>ppt_x</p:attrName>
                                            </p:attrNameLst>
                                          </p:cBhvr>
                                          <p:tavLst>
                                            <p:tav tm="0">
                                              <p:val>
                                                <p:strVal val="#ppt_x"/>
                                              </p:val>
                                            </p:tav>
                                            <p:tav tm="100000">
                                              <p:val>
                                                <p:strVal val="#ppt_x"/>
                                              </p:val>
                                            </p:tav>
                                          </p:tavLst>
                                        </p:anim>
                                        <p:anim calcmode="lin" valueType="num" p14:bounceEnd="38000">
                                          <p:cBhvr additive="base">
                                            <p:cTn id="45" dur="300" fill="hold"/>
                                            <p:tgtEl>
                                              <p:spTgt spid="5"/>
                                            </p:tgtEl>
                                            <p:attrNameLst>
                                              <p:attrName>ppt_y</p:attrName>
                                            </p:attrNameLst>
                                          </p:cBhvr>
                                          <p:tavLst>
                                            <p:tav tm="0">
                                              <p:val>
                                                <p:strVal val="0-#ppt_h/2"/>
                                              </p:val>
                                            </p:tav>
                                            <p:tav tm="100000">
                                              <p:val>
                                                <p:strVal val="#ppt_y"/>
                                              </p:val>
                                            </p:tav>
                                          </p:tavLst>
                                        </p:anim>
                                      </p:childTnLst>
                                    </p:cTn>
                                  </p:par>
                                </p:childTnLst>
                              </p:cTn>
                            </p:par>
                            <p:par>
                              <p:cTn id="46" fill="hold">
                                <p:stCondLst>
                                  <p:cond delay="1700"/>
                                </p:stCondLst>
                                <p:childTnLst>
                                  <p:par>
                                    <p:cTn id="47" presetID="2" presetClass="entr" presetSubtype="1" fill="hold" nodeType="afterEffect" p14:presetBounceEnd="38000">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14:bounceEnd="38000">
                                          <p:cBhvr additive="base">
                                            <p:cTn id="49" dur="300" fill="hold"/>
                                            <p:tgtEl>
                                              <p:spTgt spid="6"/>
                                            </p:tgtEl>
                                            <p:attrNameLst>
                                              <p:attrName>ppt_x</p:attrName>
                                            </p:attrNameLst>
                                          </p:cBhvr>
                                          <p:tavLst>
                                            <p:tav tm="0">
                                              <p:val>
                                                <p:strVal val="#ppt_x"/>
                                              </p:val>
                                            </p:tav>
                                            <p:tav tm="100000">
                                              <p:val>
                                                <p:strVal val="#ppt_x"/>
                                              </p:val>
                                            </p:tav>
                                          </p:tavLst>
                                        </p:anim>
                                        <p:anim calcmode="lin" valueType="num" p14:bounceEnd="38000">
                                          <p:cBhvr additive="base">
                                            <p:cTn id="50" dur="300" fill="hold"/>
                                            <p:tgtEl>
                                              <p:spTgt spid="6"/>
                                            </p:tgtEl>
                                            <p:attrNameLst>
                                              <p:attrName>ppt_y</p:attrName>
                                            </p:attrNameLst>
                                          </p:cBhvr>
                                          <p:tavLst>
                                            <p:tav tm="0">
                                              <p:val>
                                                <p:strVal val="0-#ppt_h/2"/>
                                              </p:val>
                                            </p:tav>
                                            <p:tav tm="100000">
                                              <p:val>
                                                <p:strVal val="#ppt_y"/>
                                              </p:val>
                                            </p:tav>
                                          </p:tavLst>
                                        </p:anim>
                                      </p:childTnLst>
                                    </p:cTn>
                                  </p:par>
                                </p:childTnLst>
                              </p:cTn>
                            </p:par>
                            <p:par>
                              <p:cTn id="51" fill="hold">
                                <p:stCondLst>
                                  <p:cond delay="2000"/>
                                </p:stCondLst>
                                <p:childTnLst>
                                  <p:par>
                                    <p:cTn id="52" presetID="22" presetClass="entr" presetSubtype="8" fill="hold" grpId="0" nodeType="afterEffect">
                                      <p:stCondLst>
                                        <p:cond delay="0"/>
                                      </p:stCondLst>
                                      <p:childTnLst>
                                        <p:set>
                                          <p:cBhvr>
                                            <p:cTn id="53" dur="1" fill="hold">
                                              <p:stCondLst>
                                                <p:cond delay="0"/>
                                              </p:stCondLst>
                                            </p:cTn>
                                            <p:tgtEl>
                                              <p:spTgt spid="13325"/>
                                            </p:tgtEl>
                                            <p:attrNameLst>
                                              <p:attrName>style.visibility</p:attrName>
                                            </p:attrNameLst>
                                          </p:cBhvr>
                                          <p:to>
                                            <p:strVal val="visible"/>
                                          </p:to>
                                        </p:set>
                                        <p:animEffect transition="in" filter="wipe(left)">
                                          <p:cBhvr>
                                            <p:cTn id="54" dur="500"/>
                                            <p:tgtEl>
                                              <p:spTgt spid="13325"/>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3326"/>
                                            </p:tgtEl>
                                            <p:attrNameLst>
                                              <p:attrName>style.visibility</p:attrName>
                                            </p:attrNameLst>
                                          </p:cBhvr>
                                          <p:to>
                                            <p:strVal val="visible"/>
                                          </p:to>
                                        </p:set>
                                        <p:animEffect transition="in" filter="wipe(left)">
                                          <p:cBhvr>
                                            <p:cTn id="57" dur="500"/>
                                            <p:tgtEl>
                                              <p:spTgt spid="13326"/>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3327"/>
                                            </p:tgtEl>
                                            <p:attrNameLst>
                                              <p:attrName>style.visibility</p:attrName>
                                            </p:attrNameLst>
                                          </p:cBhvr>
                                          <p:to>
                                            <p:strVal val="visible"/>
                                          </p:to>
                                        </p:set>
                                        <p:animEffect transition="in" filter="wipe(left)">
                                          <p:cBhvr>
                                            <p:cTn id="60" dur="500"/>
                                            <p:tgtEl>
                                              <p:spTgt spid="13327"/>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3328"/>
                                            </p:tgtEl>
                                            <p:attrNameLst>
                                              <p:attrName>style.visibility</p:attrName>
                                            </p:attrNameLst>
                                          </p:cBhvr>
                                          <p:to>
                                            <p:strVal val="visible"/>
                                          </p:to>
                                        </p:set>
                                        <p:animEffect transition="in" filter="wipe(left)">
                                          <p:cBhvr>
                                            <p:cTn id="63" dur="500"/>
                                            <p:tgtEl>
                                              <p:spTgt spid="13328"/>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3329"/>
                                            </p:tgtEl>
                                            <p:attrNameLst>
                                              <p:attrName>style.visibility</p:attrName>
                                            </p:attrNameLst>
                                          </p:cBhvr>
                                          <p:to>
                                            <p:strVal val="visible"/>
                                          </p:to>
                                        </p:set>
                                        <p:animEffect transition="in" filter="wipe(left)">
                                          <p:cBhvr>
                                            <p:cTn id="66" dur="500"/>
                                            <p:tgtEl>
                                              <p:spTgt spid="13329"/>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3330"/>
                                            </p:tgtEl>
                                            <p:attrNameLst>
                                              <p:attrName>style.visibility</p:attrName>
                                            </p:attrNameLst>
                                          </p:cBhvr>
                                          <p:to>
                                            <p:strVal val="visible"/>
                                          </p:to>
                                        </p:set>
                                        <p:animEffect transition="in" filter="wipe(left)">
                                          <p:cBhvr>
                                            <p:cTn id="69" dur="500"/>
                                            <p:tgtEl>
                                              <p:spTgt spid="13330"/>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3331"/>
                                            </p:tgtEl>
                                            <p:attrNameLst>
                                              <p:attrName>style.visibility</p:attrName>
                                            </p:attrNameLst>
                                          </p:cBhvr>
                                          <p:to>
                                            <p:strVal val="visible"/>
                                          </p:to>
                                        </p:set>
                                        <p:animEffect transition="in" filter="wipe(left)">
                                          <p:cBhvr>
                                            <p:cTn id="72" dur="500"/>
                                            <p:tgtEl>
                                              <p:spTgt spid="13331"/>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13332"/>
                                            </p:tgtEl>
                                            <p:attrNameLst>
                                              <p:attrName>style.visibility</p:attrName>
                                            </p:attrNameLst>
                                          </p:cBhvr>
                                          <p:to>
                                            <p:strVal val="visible"/>
                                          </p:to>
                                        </p:set>
                                        <p:animEffect transition="in" filter="wipe(left)">
                                          <p:cBhvr>
                                            <p:cTn id="75" dur="500"/>
                                            <p:tgtEl>
                                              <p:spTgt spid="13332"/>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13333"/>
                                            </p:tgtEl>
                                            <p:attrNameLst>
                                              <p:attrName>style.visibility</p:attrName>
                                            </p:attrNameLst>
                                          </p:cBhvr>
                                          <p:to>
                                            <p:strVal val="visible"/>
                                          </p:to>
                                        </p:set>
                                        <p:animEffect transition="in" filter="wipe(left)">
                                          <p:cBhvr>
                                            <p:cTn id="78" dur="500"/>
                                            <p:tgtEl>
                                              <p:spTgt spid="13333"/>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13334"/>
                                            </p:tgtEl>
                                            <p:attrNameLst>
                                              <p:attrName>style.visibility</p:attrName>
                                            </p:attrNameLst>
                                          </p:cBhvr>
                                          <p:to>
                                            <p:strVal val="visible"/>
                                          </p:to>
                                        </p:set>
                                        <p:animEffect transition="in" filter="wipe(left)">
                                          <p:cBhvr>
                                            <p:cTn id="81" dur="500"/>
                                            <p:tgtEl>
                                              <p:spTgt spid="13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nimBg="1"/>
          <p:bldP spid="13325" grpId="0"/>
          <p:bldP spid="13326" grpId="0"/>
          <p:bldP spid="13327" grpId="0"/>
          <p:bldP spid="13328" grpId="0"/>
          <p:bldP spid="13329" grpId="0"/>
          <p:bldP spid="13330" grpId="0"/>
          <p:bldP spid="13331" grpId="0"/>
          <p:bldP spid="13332" grpId="0"/>
          <p:bldP spid="13333" grpId="0"/>
          <p:bldP spid="13334"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1+#ppt_w/2"/>
                                              </p:val>
                                            </p:tav>
                                            <p:tav tm="100000">
                                              <p:val>
                                                <p:strVal val="#ppt_x"/>
                                              </p:val>
                                            </p:tav>
                                          </p:tavLst>
                                        </p:anim>
                                        <p:anim calcmode="lin" valueType="num">
                                          <p:cBhvr additive="base">
                                            <p:cTn id="14" dur="500" fill="hold"/>
                                            <p:tgtEl>
                                              <p:spTgt spid="33"/>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1000" fill="hold"/>
                                            <p:tgtEl>
                                              <p:spTgt spid="34"/>
                                            </p:tgtEl>
                                            <p:attrNameLst>
                                              <p:attrName>ppt_w</p:attrName>
                                            </p:attrNameLst>
                                          </p:cBhvr>
                                          <p:tavLst>
                                            <p:tav tm="0">
                                              <p:val>
                                                <p:fltVal val="0"/>
                                              </p:val>
                                            </p:tav>
                                            <p:tav tm="100000">
                                              <p:val>
                                                <p:strVal val="#ppt_w"/>
                                              </p:val>
                                            </p:tav>
                                          </p:tavLst>
                                        </p:anim>
                                        <p:anim calcmode="lin" valueType="num">
                                          <p:cBhvr>
                                            <p:cTn id="18" dur="1000" fill="hold"/>
                                            <p:tgtEl>
                                              <p:spTgt spid="34"/>
                                            </p:tgtEl>
                                            <p:attrNameLst>
                                              <p:attrName>ppt_h</p:attrName>
                                            </p:attrNameLst>
                                          </p:cBhvr>
                                          <p:tavLst>
                                            <p:tav tm="0">
                                              <p:val>
                                                <p:fltVal val="0"/>
                                              </p:val>
                                            </p:tav>
                                            <p:tav tm="100000">
                                              <p:val>
                                                <p:strVal val="#ppt_h"/>
                                              </p:val>
                                            </p:tav>
                                          </p:tavLst>
                                        </p:anim>
                                        <p:anim calcmode="lin" valueType="num">
                                          <p:cBhvr>
                                            <p:cTn id="19" dur="1000" fill="hold"/>
                                            <p:tgtEl>
                                              <p:spTgt spid="34"/>
                                            </p:tgtEl>
                                            <p:attrNameLst>
                                              <p:attrName>style.rotation</p:attrName>
                                            </p:attrNameLst>
                                          </p:cBhvr>
                                          <p:tavLst>
                                            <p:tav tm="0">
                                              <p:val>
                                                <p:fltVal val="90"/>
                                              </p:val>
                                            </p:tav>
                                            <p:tav tm="100000">
                                              <p:val>
                                                <p:fltVal val="0"/>
                                              </p:val>
                                            </p:tav>
                                          </p:tavLst>
                                        </p:anim>
                                        <p:animEffect transition="in" filter="fade">
                                          <p:cBhvr>
                                            <p:cTn id="20" dur="10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3314"/>
                                            </p:tgtEl>
                                            <p:attrNameLst>
                                              <p:attrName>style.visibility</p:attrName>
                                            </p:attrNameLst>
                                          </p:cBhvr>
                                          <p:to>
                                            <p:strVal val="visible"/>
                                          </p:to>
                                        </p:set>
                                        <p:animEffect transition="in" filter="wipe(left)">
                                          <p:cBhvr>
                                            <p:cTn id="25" dur="500"/>
                                            <p:tgtEl>
                                              <p:spTgt spid="13314"/>
                                            </p:tgtEl>
                                          </p:cBhvr>
                                        </p:animEffect>
                                      </p:childTnLst>
                                    </p:cTn>
                                  </p:par>
                                </p:childTnLst>
                              </p:cTn>
                            </p:par>
                            <p:par>
                              <p:cTn id="26" fill="hold">
                                <p:stCondLst>
                                  <p:cond delay="500"/>
                                </p:stCondLst>
                                <p:childTnLst>
                                  <p:par>
                                    <p:cTn id="27" presetID="2" presetClass="entr" presetSubtype="1"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300" fill="hold"/>
                                            <p:tgtEl>
                                              <p:spTgt spid="2"/>
                                            </p:tgtEl>
                                            <p:attrNameLst>
                                              <p:attrName>ppt_x</p:attrName>
                                            </p:attrNameLst>
                                          </p:cBhvr>
                                          <p:tavLst>
                                            <p:tav tm="0">
                                              <p:val>
                                                <p:strVal val="#ppt_x"/>
                                              </p:val>
                                            </p:tav>
                                            <p:tav tm="100000">
                                              <p:val>
                                                <p:strVal val="#ppt_x"/>
                                              </p:val>
                                            </p:tav>
                                          </p:tavLst>
                                        </p:anim>
                                        <p:anim calcmode="lin" valueType="num">
                                          <p:cBhvr additive="base">
                                            <p:cTn id="30" dur="300" fill="hold"/>
                                            <p:tgtEl>
                                              <p:spTgt spid="2"/>
                                            </p:tgtEl>
                                            <p:attrNameLst>
                                              <p:attrName>ppt_y</p:attrName>
                                            </p:attrNameLst>
                                          </p:cBhvr>
                                          <p:tavLst>
                                            <p:tav tm="0">
                                              <p:val>
                                                <p:strVal val="0-#ppt_h/2"/>
                                              </p:val>
                                            </p:tav>
                                            <p:tav tm="100000">
                                              <p:val>
                                                <p:strVal val="#ppt_y"/>
                                              </p:val>
                                            </p:tav>
                                          </p:tavLst>
                                        </p:anim>
                                      </p:childTnLst>
                                    </p:cTn>
                                  </p:par>
                                </p:childTnLst>
                              </p:cTn>
                            </p:par>
                            <p:par>
                              <p:cTn id="31" fill="hold">
                                <p:stCondLst>
                                  <p:cond delay="800"/>
                                </p:stCondLst>
                                <p:childTnLst>
                                  <p:par>
                                    <p:cTn id="32" presetID="2" presetClass="entr" presetSubtype="1"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300" fill="hold"/>
                                            <p:tgtEl>
                                              <p:spTgt spid="3"/>
                                            </p:tgtEl>
                                            <p:attrNameLst>
                                              <p:attrName>ppt_x</p:attrName>
                                            </p:attrNameLst>
                                          </p:cBhvr>
                                          <p:tavLst>
                                            <p:tav tm="0">
                                              <p:val>
                                                <p:strVal val="#ppt_x"/>
                                              </p:val>
                                            </p:tav>
                                            <p:tav tm="100000">
                                              <p:val>
                                                <p:strVal val="#ppt_x"/>
                                              </p:val>
                                            </p:tav>
                                          </p:tavLst>
                                        </p:anim>
                                        <p:anim calcmode="lin" valueType="num">
                                          <p:cBhvr additive="base">
                                            <p:cTn id="35" dur="300" fill="hold"/>
                                            <p:tgtEl>
                                              <p:spTgt spid="3"/>
                                            </p:tgtEl>
                                            <p:attrNameLst>
                                              <p:attrName>ppt_y</p:attrName>
                                            </p:attrNameLst>
                                          </p:cBhvr>
                                          <p:tavLst>
                                            <p:tav tm="0">
                                              <p:val>
                                                <p:strVal val="0-#ppt_h/2"/>
                                              </p:val>
                                            </p:tav>
                                            <p:tav tm="100000">
                                              <p:val>
                                                <p:strVal val="#ppt_y"/>
                                              </p:val>
                                            </p:tav>
                                          </p:tavLst>
                                        </p:anim>
                                      </p:childTnLst>
                                    </p:cTn>
                                  </p:par>
                                </p:childTnLst>
                              </p:cTn>
                            </p:par>
                            <p:par>
                              <p:cTn id="36" fill="hold">
                                <p:stCondLst>
                                  <p:cond delay="1100"/>
                                </p:stCondLst>
                                <p:childTnLst>
                                  <p:par>
                                    <p:cTn id="37" presetID="2" presetClass="entr" presetSubtype="1"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300" fill="hold"/>
                                            <p:tgtEl>
                                              <p:spTgt spid="4"/>
                                            </p:tgtEl>
                                            <p:attrNameLst>
                                              <p:attrName>ppt_x</p:attrName>
                                            </p:attrNameLst>
                                          </p:cBhvr>
                                          <p:tavLst>
                                            <p:tav tm="0">
                                              <p:val>
                                                <p:strVal val="#ppt_x"/>
                                              </p:val>
                                            </p:tav>
                                            <p:tav tm="100000">
                                              <p:val>
                                                <p:strVal val="#ppt_x"/>
                                              </p:val>
                                            </p:tav>
                                          </p:tavLst>
                                        </p:anim>
                                        <p:anim calcmode="lin" valueType="num">
                                          <p:cBhvr additive="base">
                                            <p:cTn id="40" dur="300" fill="hold"/>
                                            <p:tgtEl>
                                              <p:spTgt spid="4"/>
                                            </p:tgtEl>
                                            <p:attrNameLst>
                                              <p:attrName>ppt_y</p:attrName>
                                            </p:attrNameLst>
                                          </p:cBhvr>
                                          <p:tavLst>
                                            <p:tav tm="0">
                                              <p:val>
                                                <p:strVal val="0-#ppt_h/2"/>
                                              </p:val>
                                            </p:tav>
                                            <p:tav tm="100000">
                                              <p:val>
                                                <p:strVal val="#ppt_y"/>
                                              </p:val>
                                            </p:tav>
                                          </p:tavLst>
                                        </p:anim>
                                      </p:childTnLst>
                                    </p:cTn>
                                  </p:par>
                                </p:childTnLst>
                              </p:cTn>
                            </p:par>
                            <p:par>
                              <p:cTn id="41" fill="hold">
                                <p:stCondLst>
                                  <p:cond delay="1400"/>
                                </p:stCondLst>
                                <p:childTnLst>
                                  <p:par>
                                    <p:cTn id="42" presetID="2" presetClass="entr" presetSubtype="1"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300" fill="hold"/>
                                            <p:tgtEl>
                                              <p:spTgt spid="5"/>
                                            </p:tgtEl>
                                            <p:attrNameLst>
                                              <p:attrName>ppt_x</p:attrName>
                                            </p:attrNameLst>
                                          </p:cBhvr>
                                          <p:tavLst>
                                            <p:tav tm="0">
                                              <p:val>
                                                <p:strVal val="#ppt_x"/>
                                              </p:val>
                                            </p:tav>
                                            <p:tav tm="100000">
                                              <p:val>
                                                <p:strVal val="#ppt_x"/>
                                              </p:val>
                                            </p:tav>
                                          </p:tavLst>
                                        </p:anim>
                                        <p:anim calcmode="lin" valueType="num">
                                          <p:cBhvr additive="base">
                                            <p:cTn id="45" dur="300" fill="hold"/>
                                            <p:tgtEl>
                                              <p:spTgt spid="5"/>
                                            </p:tgtEl>
                                            <p:attrNameLst>
                                              <p:attrName>ppt_y</p:attrName>
                                            </p:attrNameLst>
                                          </p:cBhvr>
                                          <p:tavLst>
                                            <p:tav tm="0">
                                              <p:val>
                                                <p:strVal val="0-#ppt_h/2"/>
                                              </p:val>
                                            </p:tav>
                                            <p:tav tm="100000">
                                              <p:val>
                                                <p:strVal val="#ppt_y"/>
                                              </p:val>
                                            </p:tav>
                                          </p:tavLst>
                                        </p:anim>
                                      </p:childTnLst>
                                    </p:cTn>
                                  </p:par>
                                </p:childTnLst>
                              </p:cTn>
                            </p:par>
                            <p:par>
                              <p:cTn id="46" fill="hold">
                                <p:stCondLst>
                                  <p:cond delay="1700"/>
                                </p:stCondLst>
                                <p:childTnLst>
                                  <p:par>
                                    <p:cTn id="47" presetID="2" presetClass="entr" presetSubtype="1" fill="hold"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300" fill="hold"/>
                                            <p:tgtEl>
                                              <p:spTgt spid="6"/>
                                            </p:tgtEl>
                                            <p:attrNameLst>
                                              <p:attrName>ppt_x</p:attrName>
                                            </p:attrNameLst>
                                          </p:cBhvr>
                                          <p:tavLst>
                                            <p:tav tm="0">
                                              <p:val>
                                                <p:strVal val="#ppt_x"/>
                                              </p:val>
                                            </p:tav>
                                            <p:tav tm="100000">
                                              <p:val>
                                                <p:strVal val="#ppt_x"/>
                                              </p:val>
                                            </p:tav>
                                          </p:tavLst>
                                        </p:anim>
                                        <p:anim calcmode="lin" valueType="num">
                                          <p:cBhvr additive="base">
                                            <p:cTn id="50" dur="300" fill="hold"/>
                                            <p:tgtEl>
                                              <p:spTgt spid="6"/>
                                            </p:tgtEl>
                                            <p:attrNameLst>
                                              <p:attrName>ppt_y</p:attrName>
                                            </p:attrNameLst>
                                          </p:cBhvr>
                                          <p:tavLst>
                                            <p:tav tm="0">
                                              <p:val>
                                                <p:strVal val="0-#ppt_h/2"/>
                                              </p:val>
                                            </p:tav>
                                            <p:tav tm="100000">
                                              <p:val>
                                                <p:strVal val="#ppt_y"/>
                                              </p:val>
                                            </p:tav>
                                          </p:tavLst>
                                        </p:anim>
                                      </p:childTnLst>
                                    </p:cTn>
                                  </p:par>
                                </p:childTnLst>
                              </p:cTn>
                            </p:par>
                            <p:par>
                              <p:cTn id="51" fill="hold">
                                <p:stCondLst>
                                  <p:cond delay="2000"/>
                                </p:stCondLst>
                                <p:childTnLst>
                                  <p:par>
                                    <p:cTn id="52" presetID="22" presetClass="entr" presetSubtype="8" fill="hold" grpId="0" nodeType="afterEffect">
                                      <p:stCondLst>
                                        <p:cond delay="0"/>
                                      </p:stCondLst>
                                      <p:childTnLst>
                                        <p:set>
                                          <p:cBhvr>
                                            <p:cTn id="53" dur="1" fill="hold">
                                              <p:stCondLst>
                                                <p:cond delay="0"/>
                                              </p:stCondLst>
                                            </p:cTn>
                                            <p:tgtEl>
                                              <p:spTgt spid="13325"/>
                                            </p:tgtEl>
                                            <p:attrNameLst>
                                              <p:attrName>style.visibility</p:attrName>
                                            </p:attrNameLst>
                                          </p:cBhvr>
                                          <p:to>
                                            <p:strVal val="visible"/>
                                          </p:to>
                                        </p:set>
                                        <p:animEffect transition="in" filter="wipe(left)">
                                          <p:cBhvr>
                                            <p:cTn id="54" dur="500"/>
                                            <p:tgtEl>
                                              <p:spTgt spid="13325"/>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3326"/>
                                            </p:tgtEl>
                                            <p:attrNameLst>
                                              <p:attrName>style.visibility</p:attrName>
                                            </p:attrNameLst>
                                          </p:cBhvr>
                                          <p:to>
                                            <p:strVal val="visible"/>
                                          </p:to>
                                        </p:set>
                                        <p:animEffect transition="in" filter="wipe(left)">
                                          <p:cBhvr>
                                            <p:cTn id="57" dur="500"/>
                                            <p:tgtEl>
                                              <p:spTgt spid="13326"/>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3327"/>
                                            </p:tgtEl>
                                            <p:attrNameLst>
                                              <p:attrName>style.visibility</p:attrName>
                                            </p:attrNameLst>
                                          </p:cBhvr>
                                          <p:to>
                                            <p:strVal val="visible"/>
                                          </p:to>
                                        </p:set>
                                        <p:animEffect transition="in" filter="wipe(left)">
                                          <p:cBhvr>
                                            <p:cTn id="60" dur="500"/>
                                            <p:tgtEl>
                                              <p:spTgt spid="13327"/>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3328"/>
                                            </p:tgtEl>
                                            <p:attrNameLst>
                                              <p:attrName>style.visibility</p:attrName>
                                            </p:attrNameLst>
                                          </p:cBhvr>
                                          <p:to>
                                            <p:strVal val="visible"/>
                                          </p:to>
                                        </p:set>
                                        <p:animEffect transition="in" filter="wipe(left)">
                                          <p:cBhvr>
                                            <p:cTn id="63" dur="500"/>
                                            <p:tgtEl>
                                              <p:spTgt spid="13328"/>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3329"/>
                                            </p:tgtEl>
                                            <p:attrNameLst>
                                              <p:attrName>style.visibility</p:attrName>
                                            </p:attrNameLst>
                                          </p:cBhvr>
                                          <p:to>
                                            <p:strVal val="visible"/>
                                          </p:to>
                                        </p:set>
                                        <p:animEffect transition="in" filter="wipe(left)">
                                          <p:cBhvr>
                                            <p:cTn id="66" dur="500"/>
                                            <p:tgtEl>
                                              <p:spTgt spid="13329"/>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3330"/>
                                            </p:tgtEl>
                                            <p:attrNameLst>
                                              <p:attrName>style.visibility</p:attrName>
                                            </p:attrNameLst>
                                          </p:cBhvr>
                                          <p:to>
                                            <p:strVal val="visible"/>
                                          </p:to>
                                        </p:set>
                                        <p:animEffect transition="in" filter="wipe(left)">
                                          <p:cBhvr>
                                            <p:cTn id="69" dur="500"/>
                                            <p:tgtEl>
                                              <p:spTgt spid="13330"/>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3331"/>
                                            </p:tgtEl>
                                            <p:attrNameLst>
                                              <p:attrName>style.visibility</p:attrName>
                                            </p:attrNameLst>
                                          </p:cBhvr>
                                          <p:to>
                                            <p:strVal val="visible"/>
                                          </p:to>
                                        </p:set>
                                        <p:animEffect transition="in" filter="wipe(left)">
                                          <p:cBhvr>
                                            <p:cTn id="72" dur="500"/>
                                            <p:tgtEl>
                                              <p:spTgt spid="13331"/>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13332"/>
                                            </p:tgtEl>
                                            <p:attrNameLst>
                                              <p:attrName>style.visibility</p:attrName>
                                            </p:attrNameLst>
                                          </p:cBhvr>
                                          <p:to>
                                            <p:strVal val="visible"/>
                                          </p:to>
                                        </p:set>
                                        <p:animEffect transition="in" filter="wipe(left)">
                                          <p:cBhvr>
                                            <p:cTn id="75" dur="500"/>
                                            <p:tgtEl>
                                              <p:spTgt spid="13332"/>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13333"/>
                                            </p:tgtEl>
                                            <p:attrNameLst>
                                              <p:attrName>style.visibility</p:attrName>
                                            </p:attrNameLst>
                                          </p:cBhvr>
                                          <p:to>
                                            <p:strVal val="visible"/>
                                          </p:to>
                                        </p:set>
                                        <p:animEffect transition="in" filter="wipe(left)">
                                          <p:cBhvr>
                                            <p:cTn id="78" dur="500"/>
                                            <p:tgtEl>
                                              <p:spTgt spid="13333"/>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13334"/>
                                            </p:tgtEl>
                                            <p:attrNameLst>
                                              <p:attrName>style.visibility</p:attrName>
                                            </p:attrNameLst>
                                          </p:cBhvr>
                                          <p:to>
                                            <p:strVal val="visible"/>
                                          </p:to>
                                        </p:set>
                                        <p:animEffect transition="in" filter="wipe(left)">
                                          <p:cBhvr>
                                            <p:cTn id="81" dur="500"/>
                                            <p:tgtEl>
                                              <p:spTgt spid="13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nimBg="1"/>
          <p:bldP spid="13325" grpId="0"/>
          <p:bldP spid="13326" grpId="0"/>
          <p:bldP spid="13327" grpId="0"/>
          <p:bldP spid="13328" grpId="0"/>
          <p:bldP spid="13329" grpId="0"/>
          <p:bldP spid="13330" grpId="0"/>
          <p:bldP spid="13331" grpId="0"/>
          <p:bldP spid="13332" grpId="0"/>
          <p:bldP spid="13333" grpId="0"/>
          <p:bldP spid="13334" grpId="0"/>
          <p:bldP spid="33"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8" name="熊猫儿小白白(http://dwz.cn/Wu2UP)"/>
          <p:cNvSpPr>
            <a:spLocks noChangeArrowheads="1"/>
          </p:cNvSpPr>
          <p:nvPr/>
        </p:nvSpPr>
        <p:spPr bwMode="auto">
          <a:xfrm flipH="1">
            <a:off x="4046538" y="1927225"/>
            <a:ext cx="549275" cy="547688"/>
          </a:xfrm>
          <a:prstGeom prst="ellipse">
            <a:avLst/>
          </a:prstGeom>
          <a:solidFill>
            <a:schemeClr val="accent6"/>
          </a:solidFill>
          <a:ln>
            <a:noFill/>
          </a:ln>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AU" altLang="en-US" sz="1600">
              <a:solidFill>
                <a:srgbClr val="FFFFFF"/>
              </a:solidFill>
              <a:ea typeface="宋体"/>
              <a:sym typeface="Arial" panose="020B0604020202020204" pitchFamily="34" charset="0"/>
            </a:endParaRPr>
          </a:p>
        </p:txBody>
      </p:sp>
      <p:sp>
        <p:nvSpPr>
          <p:cNvPr id="37899" name="熊猫儿小白白(http://dwz.cn/Wu2UP)"/>
          <p:cNvSpPr>
            <a:spLocks noEditPoints="1"/>
          </p:cNvSpPr>
          <p:nvPr/>
        </p:nvSpPr>
        <p:spPr bwMode="auto">
          <a:xfrm>
            <a:off x="4137025" y="2052638"/>
            <a:ext cx="377825" cy="296862"/>
          </a:xfrm>
          <a:custGeom>
            <a:avLst/>
            <a:gdLst>
              <a:gd name="T0" fmla="*/ 635241450 w 106"/>
              <a:gd name="T1" fmla="*/ 140716165 h 83"/>
              <a:gd name="T2" fmla="*/ 647948489 w 106"/>
              <a:gd name="T3" fmla="*/ 140716165 h 83"/>
              <a:gd name="T4" fmla="*/ 647948489 w 106"/>
              <a:gd name="T5" fmla="*/ 550074556 h 83"/>
              <a:gd name="T6" fmla="*/ 241390967 w 106"/>
              <a:gd name="T7" fmla="*/ 345397149 h 83"/>
              <a:gd name="T8" fmla="*/ 241390967 w 106"/>
              <a:gd name="T9" fmla="*/ 332603469 h 83"/>
              <a:gd name="T10" fmla="*/ 698765951 w 106"/>
              <a:gd name="T11" fmla="*/ 537280877 h 83"/>
              <a:gd name="T12" fmla="*/ 711472990 w 106"/>
              <a:gd name="T13" fmla="*/ 550074556 h 83"/>
              <a:gd name="T14" fmla="*/ 1105323473 w 106"/>
              <a:gd name="T15" fmla="*/ 345397149 h 83"/>
              <a:gd name="T16" fmla="*/ 711472990 w 106"/>
              <a:gd name="T17" fmla="*/ 140716165 h 83"/>
              <a:gd name="T18" fmla="*/ 698765951 w 106"/>
              <a:gd name="T19" fmla="*/ 140716165 h 83"/>
              <a:gd name="T20" fmla="*/ 190573504 w 106"/>
              <a:gd name="T21" fmla="*/ 370980930 h 83"/>
              <a:gd name="T22" fmla="*/ 12703475 w 106"/>
              <a:gd name="T23" fmla="*/ 447735852 h 83"/>
              <a:gd name="T24" fmla="*/ 12703475 w 106"/>
              <a:gd name="T25" fmla="*/ 473319634 h 83"/>
              <a:gd name="T26" fmla="*/ 431964471 w 106"/>
              <a:gd name="T27" fmla="*/ 677997041 h 83"/>
              <a:gd name="T28" fmla="*/ 609834501 w 106"/>
              <a:gd name="T29" fmla="*/ 588452017 h 83"/>
              <a:gd name="T30" fmla="*/ 1334010965 w 106"/>
              <a:gd name="T31" fmla="*/ 204677407 h 83"/>
              <a:gd name="T32" fmla="*/ 1334010965 w 106"/>
              <a:gd name="T33" fmla="*/ 230264766 h 83"/>
              <a:gd name="T34" fmla="*/ 1156140936 w 106"/>
              <a:gd name="T35" fmla="*/ 319809790 h 83"/>
              <a:gd name="T36" fmla="*/ 736879939 w 106"/>
              <a:gd name="T37" fmla="*/ 102338704 h 83"/>
              <a:gd name="T38" fmla="*/ 914749969 w 106"/>
              <a:gd name="T39" fmla="*/ 0 h 83"/>
              <a:gd name="T40" fmla="*/ 1334010965 w 106"/>
              <a:gd name="T41" fmla="*/ 204677407 h 83"/>
              <a:gd name="T42" fmla="*/ 1346714440 w 106"/>
              <a:gd name="T43" fmla="*/ 460525955 h 83"/>
              <a:gd name="T44" fmla="*/ 914749969 w 106"/>
              <a:gd name="T45" fmla="*/ 677997041 h 83"/>
              <a:gd name="T46" fmla="*/ 736879939 w 106"/>
              <a:gd name="T47" fmla="*/ 601245696 h 83"/>
              <a:gd name="T48" fmla="*/ 736879939 w 106"/>
              <a:gd name="T49" fmla="*/ 575658338 h 83"/>
              <a:gd name="T50" fmla="*/ 1168847975 w 106"/>
              <a:gd name="T51" fmla="*/ 370980930 h 83"/>
              <a:gd name="T52" fmla="*/ 609834501 w 106"/>
              <a:gd name="T53" fmla="*/ 89548601 h 83"/>
              <a:gd name="T54" fmla="*/ 419260996 w 106"/>
              <a:gd name="T55" fmla="*/ 0 h 83"/>
              <a:gd name="T56" fmla="*/ 0 w 106"/>
              <a:gd name="T57" fmla="*/ 217471087 h 83"/>
              <a:gd name="T58" fmla="*/ 177866465 w 106"/>
              <a:gd name="T59" fmla="*/ 319809790 h 83"/>
              <a:gd name="T60" fmla="*/ 609834501 w 106"/>
              <a:gd name="T61" fmla="*/ 115132383 h 83"/>
              <a:gd name="T62" fmla="*/ 609834501 w 106"/>
              <a:gd name="T63" fmla="*/ 89548601 h 83"/>
              <a:gd name="T64" fmla="*/ 698765951 w 106"/>
              <a:gd name="T65" fmla="*/ 1048977972 h 83"/>
              <a:gd name="T66" fmla="*/ 711472990 w 106"/>
              <a:gd name="T67" fmla="*/ 1061771651 h 83"/>
              <a:gd name="T68" fmla="*/ 1143437461 w 106"/>
              <a:gd name="T69" fmla="*/ 831506885 h 83"/>
              <a:gd name="T70" fmla="*/ 1130730422 w 106"/>
              <a:gd name="T71" fmla="*/ 626829478 h 83"/>
              <a:gd name="T72" fmla="*/ 927453443 w 106"/>
              <a:gd name="T73" fmla="*/ 729168182 h 83"/>
              <a:gd name="T74" fmla="*/ 914749969 w 106"/>
              <a:gd name="T75" fmla="*/ 729168182 h 83"/>
              <a:gd name="T76" fmla="*/ 711472990 w 106"/>
              <a:gd name="T77" fmla="*/ 626829478 h 83"/>
              <a:gd name="T78" fmla="*/ 698765951 w 106"/>
              <a:gd name="T79" fmla="*/ 639623157 h 83"/>
              <a:gd name="T80" fmla="*/ 215984018 w 106"/>
              <a:gd name="T81" fmla="*/ 626829478 h 83"/>
              <a:gd name="T82" fmla="*/ 419260996 w 106"/>
              <a:gd name="T83" fmla="*/ 729168182 h 83"/>
              <a:gd name="T84" fmla="*/ 635241450 w 106"/>
              <a:gd name="T85" fmla="*/ 626829478 h 83"/>
              <a:gd name="T86" fmla="*/ 647948489 w 106"/>
              <a:gd name="T87" fmla="*/ 639623157 h 83"/>
              <a:gd name="T88" fmla="*/ 647948489 w 106"/>
              <a:gd name="T89" fmla="*/ 1061771651 h 83"/>
              <a:gd name="T90" fmla="*/ 215984018 w 106"/>
              <a:gd name="T91" fmla="*/ 844300565 h 83"/>
              <a:gd name="T92" fmla="*/ 203276979 w 106"/>
              <a:gd name="T93" fmla="*/ 639623157 h 8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宋体"/>
            </a:endParaRPr>
          </a:p>
        </p:txBody>
      </p:sp>
      <p:sp>
        <p:nvSpPr>
          <p:cNvPr id="37900" name="熊猫儿小白白(http://dwz.cn/Wu2UP)"/>
          <p:cNvSpPr>
            <a:spLocks noChangeArrowheads="1"/>
          </p:cNvSpPr>
          <p:nvPr/>
        </p:nvSpPr>
        <p:spPr bwMode="auto">
          <a:xfrm flipH="1">
            <a:off x="3200400" y="3471863"/>
            <a:ext cx="549275" cy="547687"/>
          </a:xfrm>
          <a:prstGeom prst="ellipse">
            <a:avLst/>
          </a:prstGeom>
          <a:solidFill>
            <a:schemeClr val="accent5"/>
          </a:solidFill>
          <a:ln>
            <a:noFill/>
          </a:ln>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endParaRPr lang="en-US" altLang="zh-CN" sz="1600">
              <a:solidFill>
                <a:srgbClr val="FFFFFF"/>
              </a:solidFill>
              <a:ea typeface="宋体"/>
              <a:sym typeface="Arial" panose="020B0604020202020204" pitchFamily="34" charset="0"/>
            </a:endParaRPr>
          </a:p>
        </p:txBody>
      </p:sp>
      <p:sp>
        <p:nvSpPr>
          <p:cNvPr id="37901" name="熊猫儿小白白(http://dwz.cn/Wu2UP)"/>
          <p:cNvSpPr>
            <a:spLocks noEditPoints="1"/>
          </p:cNvSpPr>
          <p:nvPr/>
        </p:nvSpPr>
        <p:spPr bwMode="auto">
          <a:xfrm>
            <a:off x="3260725" y="3584575"/>
            <a:ext cx="412750" cy="341313"/>
          </a:xfrm>
          <a:custGeom>
            <a:avLst/>
            <a:gdLst>
              <a:gd name="T0" fmla="*/ 1235052152 w 107"/>
              <a:gd name="T1" fmla="*/ 947721480 h 88"/>
              <a:gd name="T2" fmla="*/ 1235052152 w 107"/>
              <a:gd name="T3" fmla="*/ 105302818 h 88"/>
              <a:gd name="T4" fmla="*/ 1235052152 w 107"/>
              <a:gd name="T5" fmla="*/ 45130887 h 88"/>
              <a:gd name="T6" fmla="*/ 1264812584 w 107"/>
              <a:gd name="T7" fmla="*/ 0 h 88"/>
              <a:gd name="T8" fmla="*/ 1294569159 w 107"/>
              <a:gd name="T9" fmla="*/ 0 h 88"/>
              <a:gd name="T10" fmla="*/ 1324329591 w 107"/>
              <a:gd name="T11" fmla="*/ 0 h 88"/>
              <a:gd name="T12" fmla="*/ 1324329591 w 107"/>
              <a:gd name="T13" fmla="*/ 1037979376 h 88"/>
              <a:gd name="T14" fmla="*/ 1294569159 w 107"/>
              <a:gd name="T15" fmla="*/ 1053024298 h 88"/>
              <a:gd name="T16" fmla="*/ 1264812584 w 107"/>
              <a:gd name="T17" fmla="*/ 1037979376 h 88"/>
              <a:gd name="T18" fmla="*/ 1235052152 w 107"/>
              <a:gd name="T19" fmla="*/ 1007893410 h 88"/>
              <a:gd name="T20" fmla="*/ 1235052152 w 107"/>
              <a:gd name="T21" fmla="*/ 947721480 h 88"/>
              <a:gd name="T22" fmla="*/ 357121329 w 107"/>
              <a:gd name="T23" fmla="*/ 947721480 h 88"/>
              <a:gd name="T24" fmla="*/ 357121329 w 107"/>
              <a:gd name="T25" fmla="*/ 105302818 h 88"/>
              <a:gd name="T26" fmla="*/ 357121329 w 107"/>
              <a:gd name="T27" fmla="*/ 45130887 h 88"/>
              <a:gd name="T28" fmla="*/ 327360897 w 107"/>
              <a:gd name="T29" fmla="*/ 0 h 88"/>
              <a:gd name="T30" fmla="*/ 297604322 w 107"/>
              <a:gd name="T31" fmla="*/ 0 h 88"/>
              <a:gd name="T32" fmla="*/ 267843890 w 107"/>
              <a:gd name="T33" fmla="*/ 0 h 88"/>
              <a:gd name="T34" fmla="*/ 267843890 w 107"/>
              <a:gd name="T35" fmla="*/ 1037979376 h 88"/>
              <a:gd name="T36" fmla="*/ 297604322 w 107"/>
              <a:gd name="T37" fmla="*/ 1053024298 h 88"/>
              <a:gd name="T38" fmla="*/ 327360897 w 107"/>
              <a:gd name="T39" fmla="*/ 1037979376 h 88"/>
              <a:gd name="T40" fmla="*/ 357121329 w 107"/>
              <a:gd name="T41" fmla="*/ 1007893410 h 88"/>
              <a:gd name="T42" fmla="*/ 357121329 w 107"/>
              <a:gd name="T43" fmla="*/ 947721480 h 88"/>
              <a:gd name="T44" fmla="*/ 535683923 w 107"/>
              <a:gd name="T45" fmla="*/ 767201810 h 88"/>
              <a:gd name="T46" fmla="*/ 535683923 w 107"/>
              <a:gd name="T47" fmla="*/ 827377619 h 88"/>
              <a:gd name="T48" fmla="*/ 491045203 w 107"/>
              <a:gd name="T49" fmla="*/ 872504628 h 88"/>
              <a:gd name="T50" fmla="*/ 461284771 w 107"/>
              <a:gd name="T51" fmla="*/ 887549549 h 88"/>
              <a:gd name="T52" fmla="*/ 431524339 w 107"/>
              <a:gd name="T53" fmla="*/ 872504628 h 88"/>
              <a:gd name="T54" fmla="*/ 431524339 w 107"/>
              <a:gd name="T55" fmla="*/ 180519670 h 88"/>
              <a:gd name="T56" fmla="*/ 461284771 w 107"/>
              <a:gd name="T57" fmla="*/ 165474748 h 88"/>
              <a:gd name="T58" fmla="*/ 491045203 w 107"/>
              <a:gd name="T59" fmla="*/ 180519670 h 88"/>
              <a:gd name="T60" fmla="*/ 535683923 w 107"/>
              <a:gd name="T61" fmla="*/ 210605635 h 88"/>
              <a:gd name="T62" fmla="*/ 535683923 w 107"/>
              <a:gd name="T63" fmla="*/ 270777566 h 88"/>
              <a:gd name="T64" fmla="*/ 535683923 w 107"/>
              <a:gd name="T65" fmla="*/ 767201810 h 88"/>
              <a:gd name="T66" fmla="*/ 907687397 w 107"/>
              <a:gd name="T67" fmla="*/ 1203458002 h 88"/>
              <a:gd name="T68" fmla="*/ 803527813 w 107"/>
              <a:gd name="T69" fmla="*/ 1323801863 h 88"/>
              <a:gd name="T70" fmla="*/ 684486084 w 107"/>
              <a:gd name="T71" fmla="*/ 1203458002 h 88"/>
              <a:gd name="T72" fmla="*/ 684486084 w 107"/>
              <a:gd name="T73" fmla="*/ 361035461 h 88"/>
              <a:gd name="T74" fmla="*/ 803527813 w 107"/>
              <a:gd name="T75" fmla="*/ 240691600 h 88"/>
              <a:gd name="T76" fmla="*/ 907687397 w 107"/>
              <a:gd name="T77" fmla="*/ 361035461 h 88"/>
              <a:gd name="T78" fmla="*/ 907687397 w 107"/>
              <a:gd name="T79" fmla="*/ 1203458002 h 88"/>
              <a:gd name="T80" fmla="*/ 1056489558 w 107"/>
              <a:gd name="T81" fmla="*/ 767201810 h 88"/>
              <a:gd name="T82" fmla="*/ 1056489558 w 107"/>
              <a:gd name="T83" fmla="*/ 827377619 h 88"/>
              <a:gd name="T84" fmla="*/ 1101128278 w 107"/>
              <a:gd name="T85" fmla="*/ 872504628 h 88"/>
              <a:gd name="T86" fmla="*/ 1130888710 w 107"/>
              <a:gd name="T87" fmla="*/ 887549549 h 88"/>
              <a:gd name="T88" fmla="*/ 1160649143 w 107"/>
              <a:gd name="T89" fmla="*/ 872504628 h 88"/>
              <a:gd name="T90" fmla="*/ 1160649143 w 107"/>
              <a:gd name="T91" fmla="*/ 180519670 h 88"/>
              <a:gd name="T92" fmla="*/ 1130888710 w 107"/>
              <a:gd name="T93" fmla="*/ 165474748 h 88"/>
              <a:gd name="T94" fmla="*/ 1101128278 w 107"/>
              <a:gd name="T95" fmla="*/ 180519670 h 88"/>
              <a:gd name="T96" fmla="*/ 1056489558 w 107"/>
              <a:gd name="T97" fmla="*/ 210605635 h 88"/>
              <a:gd name="T98" fmla="*/ 1056489558 w 107"/>
              <a:gd name="T99" fmla="*/ 270777566 h 88"/>
              <a:gd name="T100" fmla="*/ 1056489558 w 107"/>
              <a:gd name="T101" fmla="*/ 767201810 h 8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7" h="88">
                <a:moveTo>
                  <a:pt x="83" y="63"/>
                </a:moveTo>
                <a:cubicBezTo>
                  <a:pt x="97" y="47"/>
                  <a:pt x="97" y="23"/>
                  <a:pt x="83" y="7"/>
                </a:cubicBezTo>
                <a:cubicBezTo>
                  <a:pt x="82" y="6"/>
                  <a:pt x="82" y="4"/>
                  <a:pt x="83" y="3"/>
                </a:cubicBezTo>
                <a:cubicBezTo>
                  <a:pt x="85" y="0"/>
                  <a:pt x="85" y="0"/>
                  <a:pt x="85" y="0"/>
                </a:cubicBezTo>
                <a:cubicBezTo>
                  <a:pt x="86" y="0"/>
                  <a:pt x="86" y="0"/>
                  <a:pt x="87" y="0"/>
                </a:cubicBezTo>
                <a:cubicBezTo>
                  <a:pt x="88" y="0"/>
                  <a:pt x="89" y="0"/>
                  <a:pt x="89" y="0"/>
                </a:cubicBezTo>
                <a:cubicBezTo>
                  <a:pt x="107" y="20"/>
                  <a:pt x="107" y="50"/>
                  <a:pt x="89" y="69"/>
                </a:cubicBezTo>
                <a:cubicBezTo>
                  <a:pt x="89" y="70"/>
                  <a:pt x="88" y="70"/>
                  <a:pt x="87" y="70"/>
                </a:cubicBezTo>
                <a:cubicBezTo>
                  <a:pt x="86" y="70"/>
                  <a:pt x="86" y="70"/>
                  <a:pt x="85" y="69"/>
                </a:cubicBezTo>
                <a:cubicBezTo>
                  <a:pt x="83" y="67"/>
                  <a:pt x="83" y="67"/>
                  <a:pt x="83" y="67"/>
                </a:cubicBezTo>
                <a:cubicBezTo>
                  <a:pt x="82" y="65"/>
                  <a:pt x="82" y="64"/>
                  <a:pt x="83" y="63"/>
                </a:cubicBezTo>
                <a:close/>
                <a:moveTo>
                  <a:pt x="24" y="63"/>
                </a:moveTo>
                <a:cubicBezTo>
                  <a:pt x="10" y="47"/>
                  <a:pt x="10" y="23"/>
                  <a:pt x="24" y="7"/>
                </a:cubicBezTo>
                <a:cubicBezTo>
                  <a:pt x="25" y="6"/>
                  <a:pt x="25" y="4"/>
                  <a:pt x="24" y="3"/>
                </a:cubicBezTo>
                <a:cubicBezTo>
                  <a:pt x="22" y="0"/>
                  <a:pt x="22" y="0"/>
                  <a:pt x="22" y="0"/>
                </a:cubicBezTo>
                <a:cubicBezTo>
                  <a:pt x="21" y="0"/>
                  <a:pt x="21" y="0"/>
                  <a:pt x="20" y="0"/>
                </a:cubicBezTo>
                <a:cubicBezTo>
                  <a:pt x="19" y="0"/>
                  <a:pt x="18" y="0"/>
                  <a:pt x="18" y="0"/>
                </a:cubicBezTo>
                <a:cubicBezTo>
                  <a:pt x="0" y="20"/>
                  <a:pt x="0" y="50"/>
                  <a:pt x="18" y="69"/>
                </a:cubicBezTo>
                <a:cubicBezTo>
                  <a:pt x="18" y="70"/>
                  <a:pt x="19" y="70"/>
                  <a:pt x="20" y="70"/>
                </a:cubicBezTo>
                <a:cubicBezTo>
                  <a:pt x="21" y="70"/>
                  <a:pt x="21" y="70"/>
                  <a:pt x="22" y="69"/>
                </a:cubicBezTo>
                <a:cubicBezTo>
                  <a:pt x="24" y="67"/>
                  <a:pt x="24" y="67"/>
                  <a:pt x="24" y="67"/>
                </a:cubicBezTo>
                <a:cubicBezTo>
                  <a:pt x="25" y="65"/>
                  <a:pt x="25" y="64"/>
                  <a:pt x="24" y="63"/>
                </a:cubicBezTo>
                <a:close/>
                <a:moveTo>
                  <a:pt x="36" y="51"/>
                </a:moveTo>
                <a:cubicBezTo>
                  <a:pt x="37" y="53"/>
                  <a:pt x="37" y="54"/>
                  <a:pt x="36" y="55"/>
                </a:cubicBezTo>
                <a:cubicBezTo>
                  <a:pt x="33" y="58"/>
                  <a:pt x="33" y="58"/>
                  <a:pt x="33" y="58"/>
                </a:cubicBezTo>
                <a:cubicBezTo>
                  <a:pt x="33" y="58"/>
                  <a:pt x="32" y="59"/>
                  <a:pt x="31" y="59"/>
                </a:cubicBezTo>
                <a:cubicBezTo>
                  <a:pt x="30" y="58"/>
                  <a:pt x="30" y="58"/>
                  <a:pt x="29" y="58"/>
                </a:cubicBezTo>
                <a:cubicBezTo>
                  <a:pt x="18" y="44"/>
                  <a:pt x="18" y="25"/>
                  <a:pt x="29" y="12"/>
                </a:cubicBezTo>
                <a:cubicBezTo>
                  <a:pt x="30" y="11"/>
                  <a:pt x="30" y="11"/>
                  <a:pt x="31" y="11"/>
                </a:cubicBezTo>
                <a:cubicBezTo>
                  <a:pt x="32" y="11"/>
                  <a:pt x="33" y="11"/>
                  <a:pt x="33" y="12"/>
                </a:cubicBezTo>
                <a:cubicBezTo>
                  <a:pt x="36" y="14"/>
                  <a:pt x="36" y="14"/>
                  <a:pt x="36" y="14"/>
                </a:cubicBezTo>
                <a:cubicBezTo>
                  <a:pt x="37" y="15"/>
                  <a:pt x="37" y="17"/>
                  <a:pt x="36" y="18"/>
                </a:cubicBezTo>
                <a:cubicBezTo>
                  <a:pt x="28" y="28"/>
                  <a:pt x="28" y="42"/>
                  <a:pt x="36" y="51"/>
                </a:cubicBezTo>
                <a:close/>
                <a:moveTo>
                  <a:pt x="61" y="80"/>
                </a:moveTo>
                <a:cubicBezTo>
                  <a:pt x="61" y="84"/>
                  <a:pt x="58" y="88"/>
                  <a:pt x="54" y="88"/>
                </a:cubicBezTo>
                <a:cubicBezTo>
                  <a:pt x="49" y="88"/>
                  <a:pt x="46" y="84"/>
                  <a:pt x="46" y="80"/>
                </a:cubicBezTo>
                <a:cubicBezTo>
                  <a:pt x="46" y="60"/>
                  <a:pt x="46" y="44"/>
                  <a:pt x="46" y="24"/>
                </a:cubicBezTo>
                <a:cubicBezTo>
                  <a:pt x="46" y="19"/>
                  <a:pt x="49" y="16"/>
                  <a:pt x="54" y="16"/>
                </a:cubicBezTo>
                <a:cubicBezTo>
                  <a:pt x="58" y="16"/>
                  <a:pt x="61" y="19"/>
                  <a:pt x="61" y="24"/>
                </a:cubicBezTo>
                <a:cubicBezTo>
                  <a:pt x="61" y="44"/>
                  <a:pt x="61" y="60"/>
                  <a:pt x="61" y="80"/>
                </a:cubicBezTo>
                <a:close/>
                <a:moveTo>
                  <a:pt x="71" y="51"/>
                </a:moveTo>
                <a:cubicBezTo>
                  <a:pt x="70" y="53"/>
                  <a:pt x="70" y="54"/>
                  <a:pt x="71" y="55"/>
                </a:cubicBezTo>
                <a:cubicBezTo>
                  <a:pt x="74" y="58"/>
                  <a:pt x="74" y="58"/>
                  <a:pt x="74" y="58"/>
                </a:cubicBezTo>
                <a:cubicBezTo>
                  <a:pt x="74" y="58"/>
                  <a:pt x="75" y="59"/>
                  <a:pt x="76" y="59"/>
                </a:cubicBezTo>
                <a:cubicBezTo>
                  <a:pt x="77" y="58"/>
                  <a:pt x="77" y="58"/>
                  <a:pt x="78" y="58"/>
                </a:cubicBezTo>
                <a:cubicBezTo>
                  <a:pt x="89" y="44"/>
                  <a:pt x="89" y="25"/>
                  <a:pt x="78" y="12"/>
                </a:cubicBezTo>
                <a:cubicBezTo>
                  <a:pt x="77" y="11"/>
                  <a:pt x="77" y="11"/>
                  <a:pt x="76" y="11"/>
                </a:cubicBezTo>
                <a:cubicBezTo>
                  <a:pt x="75" y="11"/>
                  <a:pt x="74" y="11"/>
                  <a:pt x="74" y="12"/>
                </a:cubicBezTo>
                <a:cubicBezTo>
                  <a:pt x="71" y="14"/>
                  <a:pt x="71" y="14"/>
                  <a:pt x="71" y="14"/>
                </a:cubicBezTo>
                <a:cubicBezTo>
                  <a:pt x="70" y="15"/>
                  <a:pt x="70" y="17"/>
                  <a:pt x="71" y="18"/>
                </a:cubicBezTo>
                <a:cubicBezTo>
                  <a:pt x="79" y="28"/>
                  <a:pt x="79" y="42"/>
                  <a:pt x="71" y="5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宋体"/>
            </a:endParaRPr>
          </a:p>
        </p:txBody>
      </p:sp>
      <p:sp>
        <p:nvSpPr>
          <p:cNvPr id="37902" name="熊猫儿小白白(http://dwz.cn/Wu2UP)"/>
          <p:cNvSpPr>
            <a:spLocks noChangeArrowheads="1"/>
          </p:cNvSpPr>
          <p:nvPr/>
        </p:nvSpPr>
        <p:spPr bwMode="auto">
          <a:xfrm>
            <a:off x="8480425" y="3471863"/>
            <a:ext cx="549275" cy="547687"/>
          </a:xfrm>
          <a:prstGeom prst="ellipse">
            <a:avLst/>
          </a:prstGeom>
          <a:solidFill>
            <a:schemeClr val="accent2"/>
          </a:solidFill>
          <a:ln>
            <a:noFill/>
          </a:ln>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1600">
              <a:solidFill>
                <a:srgbClr val="FFFFFF"/>
              </a:solidFill>
              <a:ea typeface="宋体"/>
              <a:sym typeface="Arial" panose="020B0604020202020204" pitchFamily="34" charset="0"/>
            </a:endParaRPr>
          </a:p>
        </p:txBody>
      </p:sp>
      <p:sp>
        <p:nvSpPr>
          <p:cNvPr id="37903" name="熊猫儿小白白(http://dwz.cn/Wu2UP)"/>
          <p:cNvSpPr>
            <a:spLocks/>
          </p:cNvSpPr>
          <p:nvPr/>
        </p:nvSpPr>
        <p:spPr bwMode="auto">
          <a:xfrm>
            <a:off x="8623300" y="3656013"/>
            <a:ext cx="254000" cy="228600"/>
          </a:xfrm>
          <a:custGeom>
            <a:avLst/>
            <a:gdLst>
              <a:gd name="T0" fmla="*/ 0 w 161"/>
              <a:gd name="T1" fmla="*/ 154101625 h 145"/>
              <a:gd name="T2" fmla="*/ 0 w 161"/>
              <a:gd name="T3" fmla="*/ 360399724 h 145"/>
              <a:gd name="T4" fmla="*/ 77157627 w 161"/>
              <a:gd name="T5" fmla="*/ 360399724 h 145"/>
              <a:gd name="T6" fmla="*/ 323562870 w 161"/>
              <a:gd name="T7" fmla="*/ 360399724 h 145"/>
              <a:gd name="T8" fmla="*/ 400720497 w 161"/>
              <a:gd name="T9" fmla="*/ 360399724 h 145"/>
              <a:gd name="T10" fmla="*/ 400720497 w 161"/>
              <a:gd name="T11" fmla="*/ 154101625 h 145"/>
              <a:gd name="T12" fmla="*/ 201705006 w 161"/>
              <a:gd name="T13" fmla="*/ 0 h 145"/>
              <a:gd name="T14" fmla="*/ 0 w 161"/>
              <a:gd name="T15" fmla="*/ 154101625 h 14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1" h="145">
                <a:moveTo>
                  <a:pt x="0" y="62"/>
                </a:moveTo>
                <a:lnTo>
                  <a:pt x="0" y="145"/>
                </a:lnTo>
                <a:lnTo>
                  <a:pt x="31" y="145"/>
                </a:lnTo>
                <a:lnTo>
                  <a:pt x="130" y="145"/>
                </a:lnTo>
                <a:lnTo>
                  <a:pt x="161" y="145"/>
                </a:lnTo>
                <a:lnTo>
                  <a:pt x="161" y="62"/>
                </a:lnTo>
                <a:lnTo>
                  <a:pt x="81" y="0"/>
                </a:lnTo>
                <a:lnTo>
                  <a:pt x="0" y="6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宋体"/>
            </a:endParaRPr>
          </a:p>
        </p:txBody>
      </p:sp>
      <p:sp>
        <p:nvSpPr>
          <p:cNvPr id="37904" name="熊猫儿小白白(http://dwz.cn/Wu2UP)"/>
          <p:cNvSpPr>
            <a:spLocks/>
          </p:cNvSpPr>
          <p:nvPr/>
        </p:nvSpPr>
        <p:spPr bwMode="auto">
          <a:xfrm>
            <a:off x="8556625" y="3559175"/>
            <a:ext cx="387350" cy="193675"/>
          </a:xfrm>
          <a:custGeom>
            <a:avLst/>
            <a:gdLst>
              <a:gd name="T0" fmla="*/ 557853282 w 246"/>
              <a:gd name="T1" fmla="*/ 198346819 h 123"/>
              <a:gd name="T2" fmla="*/ 557853282 w 246"/>
              <a:gd name="T3" fmla="*/ 52065509 h 123"/>
              <a:gd name="T4" fmla="*/ 451240706 w 246"/>
              <a:gd name="T5" fmla="*/ 52065509 h 123"/>
              <a:gd name="T6" fmla="*/ 451240706 w 246"/>
              <a:gd name="T7" fmla="*/ 116529366 h 123"/>
              <a:gd name="T8" fmla="*/ 304959395 w 246"/>
              <a:gd name="T9" fmla="*/ 0 h 123"/>
              <a:gd name="T10" fmla="*/ 304959395 w 246"/>
              <a:gd name="T11" fmla="*/ 0 h 123"/>
              <a:gd name="T12" fmla="*/ 304959395 w 246"/>
              <a:gd name="T13" fmla="*/ 0 h 123"/>
              <a:gd name="T14" fmla="*/ 304959395 w 246"/>
              <a:gd name="T15" fmla="*/ 0 h 123"/>
              <a:gd name="T16" fmla="*/ 304959395 w 246"/>
              <a:gd name="T17" fmla="*/ 0 h 123"/>
              <a:gd name="T18" fmla="*/ 0 w 246"/>
              <a:gd name="T19" fmla="*/ 240497112 h 123"/>
              <a:gd name="T20" fmla="*/ 52065509 w 246"/>
              <a:gd name="T21" fmla="*/ 304959395 h 123"/>
              <a:gd name="T22" fmla="*/ 304959395 w 246"/>
              <a:gd name="T23" fmla="*/ 104132592 h 123"/>
              <a:gd name="T24" fmla="*/ 557853282 w 246"/>
              <a:gd name="T25" fmla="*/ 304959395 h 123"/>
              <a:gd name="T26" fmla="*/ 609918791 w 246"/>
              <a:gd name="T27" fmla="*/ 240497112 h 123"/>
              <a:gd name="T28" fmla="*/ 557853282 w 246"/>
              <a:gd name="T29" fmla="*/ 198346819 h 1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6" h="123">
                <a:moveTo>
                  <a:pt x="225" y="80"/>
                </a:moveTo>
                <a:lnTo>
                  <a:pt x="225" y="21"/>
                </a:lnTo>
                <a:lnTo>
                  <a:pt x="182" y="21"/>
                </a:lnTo>
                <a:lnTo>
                  <a:pt x="182" y="47"/>
                </a:lnTo>
                <a:lnTo>
                  <a:pt x="123" y="0"/>
                </a:lnTo>
                <a:lnTo>
                  <a:pt x="0" y="97"/>
                </a:lnTo>
                <a:lnTo>
                  <a:pt x="21" y="123"/>
                </a:lnTo>
                <a:lnTo>
                  <a:pt x="123" y="42"/>
                </a:lnTo>
                <a:lnTo>
                  <a:pt x="225" y="123"/>
                </a:lnTo>
                <a:lnTo>
                  <a:pt x="246" y="97"/>
                </a:lnTo>
                <a:lnTo>
                  <a:pt x="225"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宋体"/>
            </a:endParaRPr>
          </a:p>
        </p:txBody>
      </p:sp>
      <p:sp>
        <p:nvSpPr>
          <p:cNvPr id="37905" name="熊猫儿小白白(http://dwz.cn/Wu2UP)"/>
          <p:cNvSpPr>
            <a:spLocks noChangeArrowheads="1"/>
          </p:cNvSpPr>
          <p:nvPr/>
        </p:nvSpPr>
        <p:spPr bwMode="auto">
          <a:xfrm>
            <a:off x="7986713" y="5237163"/>
            <a:ext cx="549275" cy="547687"/>
          </a:xfrm>
          <a:prstGeom prst="ellipse">
            <a:avLst/>
          </a:prstGeom>
          <a:solidFill>
            <a:schemeClr val="accent3"/>
          </a:solidFill>
          <a:ln>
            <a:noFill/>
          </a:ln>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AU" altLang="en-US" sz="1600">
              <a:solidFill>
                <a:srgbClr val="FFFFFF"/>
              </a:solidFill>
              <a:ea typeface="宋体"/>
              <a:sym typeface="Arial" panose="020B0604020202020204" pitchFamily="34" charset="0"/>
            </a:endParaRPr>
          </a:p>
        </p:txBody>
      </p:sp>
      <p:sp>
        <p:nvSpPr>
          <p:cNvPr id="37906" name="熊猫儿小白白(http://dwz.cn/Wu2UP)"/>
          <p:cNvSpPr>
            <a:spLocks noEditPoints="1"/>
          </p:cNvSpPr>
          <p:nvPr/>
        </p:nvSpPr>
        <p:spPr bwMode="auto">
          <a:xfrm>
            <a:off x="8051800" y="5346700"/>
            <a:ext cx="379413" cy="349250"/>
          </a:xfrm>
          <a:custGeom>
            <a:avLst/>
            <a:gdLst>
              <a:gd name="T0" fmla="*/ 1214149498 w 68"/>
              <a:gd name="T1" fmla="*/ 1106351933 h 63"/>
              <a:gd name="T2" fmla="*/ 1276412287 w 68"/>
              <a:gd name="T3" fmla="*/ 1352212845 h 63"/>
              <a:gd name="T4" fmla="*/ 1089618340 w 68"/>
              <a:gd name="T5" fmla="*/ 1536605758 h 63"/>
              <a:gd name="T6" fmla="*/ 840561603 w 68"/>
              <a:gd name="T7" fmla="*/ 1628796671 h 63"/>
              <a:gd name="T8" fmla="*/ 560376262 w 68"/>
              <a:gd name="T9" fmla="*/ 1628796671 h 63"/>
              <a:gd name="T10" fmla="*/ 342453710 w 68"/>
              <a:gd name="T11" fmla="*/ 1536605758 h 63"/>
              <a:gd name="T12" fmla="*/ 124525578 w 68"/>
              <a:gd name="T13" fmla="*/ 1352212845 h 63"/>
              <a:gd name="T14" fmla="*/ 186793947 w 68"/>
              <a:gd name="T15" fmla="*/ 1106351933 h 63"/>
              <a:gd name="T16" fmla="*/ 0 w 68"/>
              <a:gd name="T17" fmla="*/ 860496563 h 63"/>
              <a:gd name="T18" fmla="*/ 217922552 w 68"/>
              <a:gd name="T19" fmla="*/ 706837651 h 63"/>
              <a:gd name="T20" fmla="*/ 124525578 w 68"/>
              <a:gd name="T21" fmla="*/ 553178738 h 63"/>
              <a:gd name="T22" fmla="*/ 466979289 w 68"/>
              <a:gd name="T23" fmla="*/ 491710738 h 63"/>
              <a:gd name="T24" fmla="*/ 591504867 w 68"/>
              <a:gd name="T25" fmla="*/ 245855369 h 63"/>
              <a:gd name="T26" fmla="*/ 871695788 w 68"/>
              <a:gd name="T27" fmla="*/ 460982282 h 63"/>
              <a:gd name="T28" fmla="*/ 1089618340 w 68"/>
              <a:gd name="T29" fmla="*/ 368785825 h 63"/>
              <a:gd name="T30" fmla="*/ 1276412287 w 68"/>
              <a:gd name="T31" fmla="*/ 583907194 h 63"/>
              <a:gd name="T32" fmla="*/ 1400937866 w 68"/>
              <a:gd name="T33" fmla="*/ 829768107 h 63"/>
              <a:gd name="T34" fmla="*/ 716036025 w 68"/>
              <a:gd name="T35" fmla="*/ 676103651 h 63"/>
              <a:gd name="T36" fmla="*/ 996221366 w 68"/>
              <a:gd name="T37" fmla="*/ 952693020 h 63"/>
              <a:gd name="T38" fmla="*/ 1961314128 w 68"/>
              <a:gd name="T39" fmla="*/ 491710738 h 63"/>
              <a:gd name="T40" fmla="*/ 1992448312 w 68"/>
              <a:gd name="T41" fmla="*/ 737571651 h 63"/>
              <a:gd name="T42" fmla="*/ 1712257391 w 68"/>
              <a:gd name="T43" fmla="*/ 676103651 h 63"/>
              <a:gd name="T44" fmla="*/ 1432072050 w 68"/>
              <a:gd name="T45" fmla="*/ 737571651 h 63"/>
              <a:gd name="T46" fmla="*/ 1432072050 w 68"/>
              <a:gd name="T47" fmla="*/ 491710738 h 63"/>
              <a:gd name="T48" fmla="*/ 1432072050 w 68"/>
              <a:gd name="T49" fmla="*/ 276589369 h 63"/>
              <a:gd name="T50" fmla="*/ 1432072050 w 68"/>
              <a:gd name="T51" fmla="*/ 61462456 h 63"/>
              <a:gd name="T52" fmla="*/ 1712257391 w 68"/>
              <a:gd name="T53" fmla="*/ 122930456 h 63"/>
              <a:gd name="T54" fmla="*/ 1836788549 w 68"/>
              <a:gd name="T55" fmla="*/ 0 h 63"/>
              <a:gd name="T56" fmla="*/ 1930179943 w 68"/>
              <a:gd name="T57" fmla="*/ 215126913 h 63"/>
              <a:gd name="T58" fmla="*/ 2116973891 w 68"/>
              <a:gd name="T59" fmla="*/ 460982282 h 63"/>
              <a:gd name="T60" fmla="*/ 1930179943 w 68"/>
              <a:gd name="T61" fmla="*/ 1690264671 h 63"/>
              <a:gd name="T62" fmla="*/ 1836788549 w 68"/>
              <a:gd name="T63" fmla="*/ 1936120040 h 63"/>
              <a:gd name="T64" fmla="*/ 1681128787 w 68"/>
              <a:gd name="T65" fmla="*/ 1813189583 h 63"/>
              <a:gd name="T66" fmla="*/ 1400937866 w 68"/>
              <a:gd name="T67" fmla="*/ 1843923583 h 63"/>
              <a:gd name="T68" fmla="*/ 1276412287 w 68"/>
              <a:gd name="T69" fmla="*/ 1598068214 h 63"/>
              <a:gd name="T70" fmla="*/ 1463200655 w 68"/>
              <a:gd name="T71" fmla="*/ 1352212845 h 63"/>
              <a:gd name="T72" fmla="*/ 1556597629 w 68"/>
              <a:gd name="T73" fmla="*/ 1106351933 h 63"/>
              <a:gd name="T74" fmla="*/ 1743391576 w 68"/>
              <a:gd name="T75" fmla="*/ 1229282389 h 63"/>
              <a:gd name="T76" fmla="*/ 1992448312 w 68"/>
              <a:gd name="T77" fmla="*/ 1198548389 h 63"/>
              <a:gd name="T78" fmla="*/ 1961314128 w 68"/>
              <a:gd name="T79" fmla="*/ 1413675302 h 63"/>
              <a:gd name="T80" fmla="*/ 1712257391 w 68"/>
              <a:gd name="T81" fmla="*/ 245855369 h 63"/>
              <a:gd name="T82" fmla="*/ 1836788549 w 68"/>
              <a:gd name="T83" fmla="*/ 399514282 h 63"/>
              <a:gd name="T84" fmla="*/ 1556597629 w 68"/>
              <a:gd name="T85" fmla="*/ 1505871758 h 63"/>
              <a:gd name="T86" fmla="*/ 1712257391 w 68"/>
              <a:gd name="T87" fmla="*/ 1382941302 h 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宋体"/>
            </a:endParaRPr>
          </a:p>
        </p:txBody>
      </p:sp>
      <p:sp>
        <p:nvSpPr>
          <p:cNvPr id="37909" name="熊猫儿小白白(http://dwz.cn/Wu2UP)"/>
          <p:cNvSpPr>
            <a:spLocks noChangeArrowheads="1"/>
          </p:cNvSpPr>
          <p:nvPr/>
        </p:nvSpPr>
        <p:spPr bwMode="auto">
          <a:xfrm>
            <a:off x="7634288" y="1927225"/>
            <a:ext cx="549275" cy="547688"/>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AU" altLang="en-US" sz="1600">
              <a:solidFill>
                <a:srgbClr val="FFFFFF"/>
              </a:solidFill>
              <a:ea typeface="宋体"/>
              <a:sym typeface="Arial" panose="020B0604020202020204" pitchFamily="34" charset="0"/>
            </a:endParaRPr>
          </a:p>
        </p:txBody>
      </p:sp>
      <p:sp>
        <p:nvSpPr>
          <p:cNvPr id="37910" name="熊猫儿小白白(http://dwz.cn/Wu2UP)"/>
          <p:cNvSpPr>
            <a:spLocks noEditPoints="1"/>
          </p:cNvSpPr>
          <p:nvPr/>
        </p:nvSpPr>
        <p:spPr bwMode="auto">
          <a:xfrm>
            <a:off x="7729538" y="2036763"/>
            <a:ext cx="379412" cy="314325"/>
          </a:xfrm>
          <a:custGeom>
            <a:avLst/>
            <a:gdLst>
              <a:gd name="T0" fmla="*/ 454392801 w 287"/>
              <a:gd name="T1" fmla="*/ 137200873 h 237"/>
              <a:gd name="T2" fmla="*/ 426430004 w 287"/>
              <a:gd name="T3" fmla="*/ 165344234 h 237"/>
              <a:gd name="T4" fmla="*/ 454392801 w 287"/>
              <a:gd name="T5" fmla="*/ 195247549 h 237"/>
              <a:gd name="T6" fmla="*/ 484103272 w 287"/>
              <a:gd name="T7" fmla="*/ 165344234 h 237"/>
              <a:gd name="T8" fmla="*/ 454392801 w 287"/>
              <a:gd name="T9" fmla="*/ 137200873 h 237"/>
              <a:gd name="T10" fmla="*/ 47187219 w 287"/>
              <a:gd name="T11" fmla="*/ 137200873 h 237"/>
              <a:gd name="T12" fmla="*/ 19224423 w 287"/>
              <a:gd name="T13" fmla="*/ 165344234 h 237"/>
              <a:gd name="T14" fmla="*/ 47187219 w 287"/>
              <a:gd name="T15" fmla="*/ 195247549 h 237"/>
              <a:gd name="T16" fmla="*/ 75150016 w 287"/>
              <a:gd name="T17" fmla="*/ 165344234 h 237"/>
              <a:gd name="T18" fmla="*/ 47187219 w 287"/>
              <a:gd name="T19" fmla="*/ 137200873 h 237"/>
              <a:gd name="T20" fmla="*/ 370505733 w 287"/>
              <a:gd name="T21" fmla="*/ 86190037 h 237"/>
              <a:gd name="T22" fmla="*/ 328561538 w 287"/>
              <a:gd name="T23" fmla="*/ 128405078 h 237"/>
              <a:gd name="T24" fmla="*/ 370505733 w 287"/>
              <a:gd name="T25" fmla="*/ 170621446 h 237"/>
              <a:gd name="T26" fmla="*/ 412448606 w 287"/>
              <a:gd name="T27" fmla="*/ 128405078 h 237"/>
              <a:gd name="T28" fmla="*/ 370505733 w 287"/>
              <a:gd name="T29" fmla="*/ 86190037 h 237"/>
              <a:gd name="T30" fmla="*/ 501580020 w 287"/>
              <a:gd name="T31" fmla="*/ 344760148 h 237"/>
              <a:gd name="T32" fmla="*/ 452645126 w 287"/>
              <a:gd name="T33" fmla="*/ 344760148 h 237"/>
              <a:gd name="T34" fmla="*/ 452645126 w 287"/>
              <a:gd name="T35" fmla="*/ 255052854 h 237"/>
              <a:gd name="T36" fmla="*/ 442159077 w 287"/>
              <a:gd name="T37" fmla="*/ 212836487 h 237"/>
              <a:gd name="T38" fmla="*/ 454392801 w 287"/>
              <a:gd name="T39" fmla="*/ 211077858 h 237"/>
              <a:gd name="T40" fmla="*/ 501580020 w 287"/>
              <a:gd name="T41" fmla="*/ 258570111 h 237"/>
              <a:gd name="T42" fmla="*/ 501580020 w 287"/>
              <a:gd name="T43" fmla="*/ 344760148 h 237"/>
              <a:gd name="T44" fmla="*/ 131074287 w 287"/>
              <a:gd name="T45" fmla="*/ 86190037 h 237"/>
              <a:gd name="T46" fmla="*/ 89131414 w 287"/>
              <a:gd name="T47" fmla="*/ 128405078 h 237"/>
              <a:gd name="T48" fmla="*/ 131074287 w 287"/>
              <a:gd name="T49" fmla="*/ 170621446 h 237"/>
              <a:gd name="T50" fmla="*/ 173018482 w 287"/>
              <a:gd name="T51" fmla="*/ 128405078 h 237"/>
              <a:gd name="T52" fmla="*/ 131074287 w 287"/>
              <a:gd name="T53" fmla="*/ 86190037 h 237"/>
              <a:gd name="T54" fmla="*/ 47187219 w 287"/>
              <a:gd name="T55" fmla="*/ 211077858 h 237"/>
              <a:gd name="T56" fmla="*/ 59420943 w 287"/>
              <a:gd name="T57" fmla="*/ 212836487 h 237"/>
              <a:gd name="T58" fmla="*/ 48934894 w 287"/>
              <a:gd name="T59" fmla="*/ 255052854 h 237"/>
              <a:gd name="T60" fmla="*/ 48934894 w 287"/>
              <a:gd name="T61" fmla="*/ 344760148 h 237"/>
              <a:gd name="T62" fmla="*/ 0 w 287"/>
              <a:gd name="T63" fmla="*/ 344760148 h 237"/>
              <a:gd name="T64" fmla="*/ 0 w 287"/>
              <a:gd name="T65" fmla="*/ 258570111 h 237"/>
              <a:gd name="T66" fmla="*/ 47187219 w 287"/>
              <a:gd name="T67" fmla="*/ 211077858 h 237"/>
              <a:gd name="T68" fmla="*/ 251663847 w 287"/>
              <a:gd name="T69" fmla="*/ 0 h 237"/>
              <a:gd name="T70" fmla="*/ 188747555 w 287"/>
              <a:gd name="T71" fmla="*/ 63323888 h 237"/>
              <a:gd name="T72" fmla="*/ 251663847 w 287"/>
              <a:gd name="T73" fmla="*/ 126646450 h 237"/>
              <a:gd name="T74" fmla="*/ 312832465 w 287"/>
              <a:gd name="T75" fmla="*/ 63323888 h 237"/>
              <a:gd name="T76" fmla="*/ 251663847 w 287"/>
              <a:gd name="T77" fmla="*/ 0 h 237"/>
              <a:gd name="T78" fmla="*/ 438663728 w 287"/>
              <a:gd name="T79" fmla="*/ 376422092 h 237"/>
              <a:gd name="T80" fmla="*/ 363515034 w 287"/>
              <a:gd name="T81" fmla="*/ 376422092 h 237"/>
              <a:gd name="T82" fmla="*/ 363515034 w 287"/>
              <a:gd name="T83" fmla="*/ 240979847 h 237"/>
              <a:gd name="T84" fmla="*/ 351281310 w 287"/>
              <a:gd name="T85" fmla="*/ 189970338 h 237"/>
              <a:gd name="T86" fmla="*/ 370505733 w 287"/>
              <a:gd name="T87" fmla="*/ 186451754 h 237"/>
              <a:gd name="T88" fmla="*/ 438663728 w 287"/>
              <a:gd name="T89" fmla="*/ 255052854 h 237"/>
              <a:gd name="T90" fmla="*/ 438663728 w 287"/>
              <a:gd name="T91" fmla="*/ 376422092 h 237"/>
              <a:gd name="T92" fmla="*/ 138064986 w 287"/>
              <a:gd name="T93" fmla="*/ 240979847 h 237"/>
              <a:gd name="T94" fmla="*/ 138064986 w 287"/>
              <a:gd name="T95" fmla="*/ 376422092 h 237"/>
              <a:gd name="T96" fmla="*/ 64663967 w 287"/>
              <a:gd name="T97" fmla="*/ 376422092 h 237"/>
              <a:gd name="T98" fmla="*/ 64663967 w 287"/>
              <a:gd name="T99" fmla="*/ 255052854 h 237"/>
              <a:gd name="T100" fmla="*/ 131074287 w 287"/>
              <a:gd name="T101" fmla="*/ 186451754 h 237"/>
              <a:gd name="T102" fmla="*/ 150298710 w 287"/>
              <a:gd name="T103" fmla="*/ 189970338 h 237"/>
              <a:gd name="T104" fmla="*/ 138064986 w 287"/>
              <a:gd name="T105" fmla="*/ 240979847 h 237"/>
              <a:gd name="T106" fmla="*/ 153794059 w 287"/>
              <a:gd name="T107" fmla="*/ 416878505 h 237"/>
              <a:gd name="T108" fmla="*/ 349533635 w 287"/>
              <a:gd name="T109" fmla="*/ 416878505 h 237"/>
              <a:gd name="T110" fmla="*/ 349533635 w 287"/>
              <a:gd name="T111" fmla="*/ 240979847 h 237"/>
              <a:gd name="T112" fmla="*/ 251663847 w 287"/>
              <a:gd name="T113" fmla="*/ 142478085 h 237"/>
              <a:gd name="T114" fmla="*/ 153794059 w 287"/>
              <a:gd name="T115" fmla="*/ 240979847 h 237"/>
              <a:gd name="T116" fmla="*/ 153794059 w 287"/>
              <a:gd name="T117" fmla="*/ 416878505 h 23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87" h="237">
                <a:moveTo>
                  <a:pt x="260" y="78"/>
                </a:moveTo>
                <a:cubicBezTo>
                  <a:pt x="251" y="78"/>
                  <a:pt x="244" y="85"/>
                  <a:pt x="244" y="94"/>
                </a:cubicBezTo>
                <a:cubicBezTo>
                  <a:pt x="244" y="103"/>
                  <a:pt x="251" y="111"/>
                  <a:pt x="260" y="111"/>
                </a:cubicBezTo>
                <a:cubicBezTo>
                  <a:pt x="269" y="111"/>
                  <a:pt x="277" y="103"/>
                  <a:pt x="277" y="94"/>
                </a:cubicBezTo>
                <a:cubicBezTo>
                  <a:pt x="277" y="85"/>
                  <a:pt x="269" y="78"/>
                  <a:pt x="260" y="78"/>
                </a:cubicBezTo>
                <a:close/>
                <a:moveTo>
                  <a:pt x="27" y="78"/>
                </a:moveTo>
                <a:cubicBezTo>
                  <a:pt x="18" y="78"/>
                  <a:pt x="11" y="85"/>
                  <a:pt x="11" y="94"/>
                </a:cubicBezTo>
                <a:cubicBezTo>
                  <a:pt x="11" y="103"/>
                  <a:pt x="18" y="111"/>
                  <a:pt x="27" y="111"/>
                </a:cubicBezTo>
                <a:cubicBezTo>
                  <a:pt x="36" y="111"/>
                  <a:pt x="43" y="103"/>
                  <a:pt x="43" y="94"/>
                </a:cubicBezTo>
                <a:cubicBezTo>
                  <a:pt x="43" y="85"/>
                  <a:pt x="36" y="78"/>
                  <a:pt x="27" y="78"/>
                </a:cubicBezTo>
                <a:close/>
                <a:moveTo>
                  <a:pt x="212" y="49"/>
                </a:moveTo>
                <a:cubicBezTo>
                  <a:pt x="199" y="49"/>
                  <a:pt x="188" y="59"/>
                  <a:pt x="188" y="73"/>
                </a:cubicBezTo>
                <a:cubicBezTo>
                  <a:pt x="188" y="86"/>
                  <a:pt x="199" y="97"/>
                  <a:pt x="212" y="97"/>
                </a:cubicBezTo>
                <a:cubicBezTo>
                  <a:pt x="225" y="97"/>
                  <a:pt x="236" y="86"/>
                  <a:pt x="236" y="73"/>
                </a:cubicBezTo>
                <a:cubicBezTo>
                  <a:pt x="236" y="59"/>
                  <a:pt x="225" y="49"/>
                  <a:pt x="212" y="49"/>
                </a:cubicBezTo>
                <a:close/>
                <a:moveTo>
                  <a:pt x="287" y="196"/>
                </a:moveTo>
                <a:cubicBezTo>
                  <a:pt x="259" y="196"/>
                  <a:pt x="259" y="196"/>
                  <a:pt x="259" y="196"/>
                </a:cubicBezTo>
                <a:cubicBezTo>
                  <a:pt x="259" y="145"/>
                  <a:pt x="259" y="145"/>
                  <a:pt x="259" y="145"/>
                </a:cubicBezTo>
                <a:cubicBezTo>
                  <a:pt x="259" y="136"/>
                  <a:pt x="257" y="128"/>
                  <a:pt x="253" y="121"/>
                </a:cubicBezTo>
                <a:cubicBezTo>
                  <a:pt x="255" y="120"/>
                  <a:pt x="258" y="120"/>
                  <a:pt x="260" y="120"/>
                </a:cubicBezTo>
                <a:cubicBezTo>
                  <a:pt x="275" y="120"/>
                  <a:pt x="287" y="132"/>
                  <a:pt x="287" y="147"/>
                </a:cubicBezTo>
                <a:lnTo>
                  <a:pt x="287" y="196"/>
                </a:lnTo>
                <a:close/>
                <a:moveTo>
                  <a:pt x="75" y="49"/>
                </a:moveTo>
                <a:cubicBezTo>
                  <a:pt x="62" y="49"/>
                  <a:pt x="51" y="59"/>
                  <a:pt x="51" y="73"/>
                </a:cubicBezTo>
                <a:cubicBezTo>
                  <a:pt x="51" y="86"/>
                  <a:pt x="62" y="97"/>
                  <a:pt x="75" y="97"/>
                </a:cubicBezTo>
                <a:cubicBezTo>
                  <a:pt x="88" y="97"/>
                  <a:pt x="99" y="86"/>
                  <a:pt x="99" y="73"/>
                </a:cubicBezTo>
                <a:cubicBezTo>
                  <a:pt x="99" y="59"/>
                  <a:pt x="88" y="49"/>
                  <a:pt x="75" y="49"/>
                </a:cubicBezTo>
                <a:close/>
                <a:moveTo>
                  <a:pt x="27" y="120"/>
                </a:moveTo>
                <a:cubicBezTo>
                  <a:pt x="29" y="120"/>
                  <a:pt x="32" y="120"/>
                  <a:pt x="34" y="121"/>
                </a:cubicBezTo>
                <a:cubicBezTo>
                  <a:pt x="30" y="128"/>
                  <a:pt x="28" y="136"/>
                  <a:pt x="28" y="145"/>
                </a:cubicBezTo>
                <a:cubicBezTo>
                  <a:pt x="28" y="196"/>
                  <a:pt x="28" y="196"/>
                  <a:pt x="28" y="196"/>
                </a:cubicBezTo>
                <a:cubicBezTo>
                  <a:pt x="0" y="196"/>
                  <a:pt x="0" y="196"/>
                  <a:pt x="0" y="196"/>
                </a:cubicBezTo>
                <a:cubicBezTo>
                  <a:pt x="0" y="147"/>
                  <a:pt x="0" y="147"/>
                  <a:pt x="0" y="147"/>
                </a:cubicBezTo>
                <a:cubicBezTo>
                  <a:pt x="0" y="132"/>
                  <a:pt x="12" y="120"/>
                  <a:pt x="27" y="120"/>
                </a:cubicBezTo>
                <a:close/>
                <a:moveTo>
                  <a:pt x="144" y="0"/>
                </a:moveTo>
                <a:cubicBezTo>
                  <a:pt x="124" y="0"/>
                  <a:pt x="108" y="16"/>
                  <a:pt x="108" y="36"/>
                </a:cubicBezTo>
                <a:cubicBezTo>
                  <a:pt x="108" y="56"/>
                  <a:pt x="124" y="72"/>
                  <a:pt x="144" y="72"/>
                </a:cubicBezTo>
                <a:cubicBezTo>
                  <a:pt x="163" y="72"/>
                  <a:pt x="179" y="56"/>
                  <a:pt x="179" y="36"/>
                </a:cubicBezTo>
                <a:cubicBezTo>
                  <a:pt x="179" y="16"/>
                  <a:pt x="163" y="0"/>
                  <a:pt x="144" y="0"/>
                </a:cubicBezTo>
                <a:close/>
                <a:moveTo>
                  <a:pt x="251" y="214"/>
                </a:moveTo>
                <a:cubicBezTo>
                  <a:pt x="208" y="214"/>
                  <a:pt x="208" y="214"/>
                  <a:pt x="208" y="214"/>
                </a:cubicBezTo>
                <a:cubicBezTo>
                  <a:pt x="208" y="137"/>
                  <a:pt x="208" y="137"/>
                  <a:pt x="208" y="137"/>
                </a:cubicBezTo>
                <a:cubicBezTo>
                  <a:pt x="208" y="127"/>
                  <a:pt x="206" y="117"/>
                  <a:pt x="201" y="108"/>
                </a:cubicBezTo>
                <a:cubicBezTo>
                  <a:pt x="205" y="107"/>
                  <a:pt x="208" y="106"/>
                  <a:pt x="212" y="106"/>
                </a:cubicBezTo>
                <a:cubicBezTo>
                  <a:pt x="233" y="106"/>
                  <a:pt x="251" y="124"/>
                  <a:pt x="251" y="145"/>
                </a:cubicBezTo>
                <a:lnTo>
                  <a:pt x="251" y="214"/>
                </a:lnTo>
                <a:close/>
                <a:moveTo>
                  <a:pt x="79" y="137"/>
                </a:moveTo>
                <a:cubicBezTo>
                  <a:pt x="79" y="214"/>
                  <a:pt x="79" y="214"/>
                  <a:pt x="79" y="214"/>
                </a:cubicBezTo>
                <a:cubicBezTo>
                  <a:pt x="37" y="214"/>
                  <a:pt x="37" y="214"/>
                  <a:pt x="37" y="214"/>
                </a:cubicBezTo>
                <a:cubicBezTo>
                  <a:pt x="37" y="145"/>
                  <a:pt x="37" y="145"/>
                  <a:pt x="37" y="145"/>
                </a:cubicBezTo>
                <a:cubicBezTo>
                  <a:pt x="37" y="124"/>
                  <a:pt x="54" y="106"/>
                  <a:pt x="75" y="106"/>
                </a:cubicBezTo>
                <a:cubicBezTo>
                  <a:pt x="79" y="106"/>
                  <a:pt x="83" y="107"/>
                  <a:pt x="86" y="108"/>
                </a:cubicBezTo>
                <a:cubicBezTo>
                  <a:pt x="81" y="117"/>
                  <a:pt x="79" y="127"/>
                  <a:pt x="79" y="137"/>
                </a:cubicBezTo>
                <a:close/>
                <a:moveTo>
                  <a:pt x="88" y="237"/>
                </a:moveTo>
                <a:cubicBezTo>
                  <a:pt x="200" y="237"/>
                  <a:pt x="200" y="237"/>
                  <a:pt x="200" y="237"/>
                </a:cubicBezTo>
                <a:cubicBezTo>
                  <a:pt x="200" y="137"/>
                  <a:pt x="200" y="137"/>
                  <a:pt x="200" y="137"/>
                </a:cubicBezTo>
                <a:cubicBezTo>
                  <a:pt x="200" y="106"/>
                  <a:pt x="174" y="81"/>
                  <a:pt x="144" y="81"/>
                </a:cubicBezTo>
                <a:cubicBezTo>
                  <a:pt x="113" y="81"/>
                  <a:pt x="88" y="106"/>
                  <a:pt x="88" y="137"/>
                </a:cubicBezTo>
                <a:lnTo>
                  <a:pt x="88" y="23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宋体"/>
            </a:endParaRPr>
          </a:p>
        </p:txBody>
      </p:sp>
      <p:grpSp>
        <p:nvGrpSpPr>
          <p:cNvPr id="2" name="组合 1"/>
          <p:cNvGrpSpPr/>
          <p:nvPr/>
        </p:nvGrpSpPr>
        <p:grpSpPr>
          <a:xfrm>
            <a:off x="4406900" y="2114550"/>
            <a:ext cx="3382963" cy="3349625"/>
            <a:chOff x="4406900" y="2114550"/>
            <a:chExt cx="3382963" cy="3349625"/>
          </a:xfrm>
        </p:grpSpPr>
        <p:sp>
          <p:nvSpPr>
            <p:cNvPr id="37890" name="熊猫儿小白白(http://dwz.cn/Wu2UP)"/>
            <p:cNvSpPr>
              <a:spLocks noChangeArrowheads="1"/>
            </p:cNvSpPr>
            <p:nvPr/>
          </p:nvSpPr>
          <p:spPr bwMode="auto">
            <a:xfrm>
              <a:off x="5699125" y="4451350"/>
              <a:ext cx="774700" cy="390525"/>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ea typeface="宋体"/>
                <a:sym typeface="Arial" panose="020B0604020202020204" pitchFamily="34" charset="0"/>
              </a:endParaRPr>
            </a:p>
          </p:txBody>
        </p:sp>
        <p:sp>
          <p:nvSpPr>
            <p:cNvPr id="37891" name="熊猫儿小白白(http://dwz.cn/Wu2UP)"/>
            <p:cNvSpPr>
              <a:spLocks noChangeArrowheads="1"/>
            </p:cNvSpPr>
            <p:nvPr/>
          </p:nvSpPr>
          <p:spPr bwMode="auto">
            <a:xfrm>
              <a:off x="4468813" y="3832225"/>
              <a:ext cx="3246437" cy="1631950"/>
            </a:xfrm>
            <a:prstGeom prst="ellipse">
              <a:avLst/>
            </a:prstGeom>
            <a:noFill/>
            <a:ln w="12700">
              <a:solidFill>
                <a:schemeClr val="accent1"/>
              </a:solidFill>
              <a:prstDash val="lg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ea typeface="宋体"/>
                <a:sym typeface="Arial" panose="020B0604020202020204" pitchFamily="34" charset="0"/>
              </a:endParaRPr>
            </a:p>
          </p:txBody>
        </p:sp>
        <p:sp>
          <p:nvSpPr>
            <p:cNvPr id="37892" name="熊猫儿小白白(http://dwz.cn/Wu2UP)"/>
            <p:cNvSpPr>
              <a:spLocks noChangeArrowheads="1"/>
            </p:cNvSpPr>
            <p:nvPr/>
          </p:nvSpPr>
          <p:spPr bwMode="auto">
            <a:xfrm>
              <a:off x="4406900" y="4611688"/>
              <a:ext cx="136525" cy="77787"/>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ea typeface="宋体"/>
                <a:sym typeface="Arial" panose="020B0604020202020204" pitchFamily="34" charset="0"/>
              </a:endParaRPr>
            </a:p>
          </p:txBody>
        </p:sp>
        <p:sp>
          <p:nvSpPr>
            <p:cNvPr id="37893" name="熊猫儿小白白(http://dwz.cn/Wu2UP)"/>
            <p:cNvSpPr>
              <a:spLocks noChangeArrowheads="1"/>
            </p:cNvSpPr>
            <p:nvPr/>
          </p:nvSpPr>
          <p:spPr bwMode="auto">
            <a:xfrm>
              <a:off x="7654925" y="4611688"/>
              <a:ext cx="134938" cy="77787"/>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ea typeface="宋体"/>
                <a:sym typeface="Arial" panose="020B0604020202020204" pitchFamily="34" charset="0"/>
              </a:endParaRPr>
            </a:p>
          </p:txBody>
        </p:sp>
        <p:sp>
          <p:nvSpPr>
            <p:cNvPr id="37894" name="熊猫儿小白白(http://dwz.cn/Wu2UP)"/>
            <p:cNvSpPr>
              <a:spLocks noChangeArrowheads="1"/>
            </p:cNvSpPr>
            <p:nvPr/>
          </p:nvSpPr>
          <p:spPr bwMode="auto">
            <a:xfrm>
              <a:off x="6837363" y="3903663"/>
              <a:ext cx="134937" cy="77787"/>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ea typeface="宋体"/>
                <a:sym typeface="Arial" panose="020B0604020202020204" pitchFamily="34" charset="0"/>
              </a:endParaRPr>
            </a:p>
          </p:txBody>
        </p:sp>
        <p:sp>
          <p:nvSpPr>
            <p:cNvPr id="37895" name="熊猫儿小白白(http://dwz.cn/Wu2UP)"/>
            <p:cNvSpPr>
              <a:spLocks noChangeArrowheads="1"/>
            </p:cNvSpPr>
            <p:nvPr/>
          </p:nvSpPr>
          <p:spPr bwMode="auto">
            <a:xfrm>
              <a:off x="5226050" y="3903663"/>
              <a:ext cx="136525" cy="77787"/>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ea typeface="宋体"/>
                <a:sym typeface="Arial" panose="020B0604020202020204" pitchFamily="34" charset="0"/>
              </a:endParaRPr>
            </a:p>
          </p:txBody>
        </p:sp>
        <p:sp>
          <p:nvSpPr>
            <p:cNvPr id="37896" name="熊猫儿小白白(http://dwz.cn/Wu2UP)"/>
            <p:cNvSpPr>
              <a:spLocks noChangeArrowheads="1"/>
            </p:cNvSpPr>
            <p:nvPr/>
          </p:nvSpPr>
          <p:spPr bwMode="auto">
            <a:xfrm>
              <a:off x="6837363" y="5321300"/>
              <a:ext cx="134937" cy="77788"/>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ea typeface="宋体"/>
                <a:sym typeface="Arial" panose="020B0604020202020204" pitchFamily="34" charset="0"/>
              </a:endParaRPr>
            </a:p>
          </p:txBody>
        </p:sp>
        <p:sp>
          <p:nvSpPr>
            <p:cNvPr id="37897" name="熊猫儿小白白(http://dwz.cn/Wu2UP)"/>
            <p:cNvSpPr>
              <a:spLocks noChangeArrowheads="1"/>
            </p:cNvSpPr>
            <p:nvPr/>
          </p:nvSpPr>
          <p:spPr bwMode="auto">
            <a:xfrm>
              <a:off x="5226050" y="5321300"/>
              <a:ext cx="136525" cy="77788"/>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id-ID" altLang="en-US">
                <a:solidFill>
                  <a:srgbClr val="FFFFFF"/>
                </a:solidFill>
                <a:ea typeface="宋体"/>
                <a:sym typeface="Arial" panose="020B0604020202020204" pitchFamily="34" charset="0"/>
              </a:endParaRPr>
            </a:p>
          </p:txBody>
        </p:sp>
        <p:pic>
          <p:nvPicPr>
            <p:cNvPr id="37907" name="熊猫儿小白白(http://dwz.cn/Wu2UP)"/>
            <p:cNvPicPr>
              <a:picLocks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980113" y="2114550"/>
              <a:ext cx="781050"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8" name="熊猫儿小白白(http://dwz.cn/Wu2UP)"/>
            <p:cNvPicPr>
              <a:picLocks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5480050" y="2230438"/>
              <a:ext cx="744538"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1" name="熊猫儿小白白(http://dwz.cn/Wu2UP)"/>
            <p:cNvSpPr>
              <a:spLocks/>
            </p:cNvSpPr>
            <p:nvPr/>
          </p:nvSpPr>
          <p:spPr bwMode="auto">
            <a:xfrm>
              <a:off x="5122863" y="4935538"/>
              <a:ext cx="414337" cy="414337"/>
            </a:xfrm>
            <a:custGeom>
              <a:avLst/>
              <a:gdLst>
                <a:gd name="T0" fmla="*/ 352357939 w 360"/>
                <a:gd name="T1" fmla="*/ 476875415 h 360"/>
                <a:gd name="T2" fmla="*/ 389448007 w 360"/>
                <a:gd name="T3" fmla="*/ 438460621 h 360"/>
                <a:gd name="T4" fmla="*/ 324539814 w 360"/>
                <a:gd name="T5" fmla="*/ 205321248 h 360"/>
                <a:gd name="T6" fmla="*/ 421240315 w 360"/>
                <a:gd name="T7" fmla="*/ 108621897 h 360"/>
                <a:gd name="T8" fmla="*/ 450382017 w 360"/>
                <a:gd name="T9" fmla="*/ 25168671 h 360"/>
                <a:gd name="T10" fmla="*/ 368253518 w 360"/>
                <a:gd name="T11" fmla="*/ 55635101 h 360"/>
                <a:gd name="T12" fmla="*/ 271554168 w 360"/>
                <a:gd name="T13" fmla="*/ 152335602 h 360"/>
                <a:gd name="T14" fmla="*/ 37090067 w 360"/>
                <a:gd name="T15" fmla="*/ 86102681 h 360"/>
                <a:gd name="T16" fmla="*/ 0 w 360"/>
                <a:gd name="T17" fmla="*/ 124517476 h 360"/>
                <a:gd name="T18" fmla="*/ 196049306 w 360"/>
                <a:gd name="T19" fmla="*/ 227840463 h 360"/>
                <a:gd name="T20" fmla="*/ 129816386 w 360"/>
                <a:gd name="T21" fmla="*/ 294073384 h 360"/>
                <a:gd name="T22" fmla="*/ 50337342 w 360"/>
                <a:gd name="T23" fmla="*/ 299372294 h 360"/>
                <a:gd name="T24" fmla="*/ 11921396 w 360"/>
                <a:gd name="T25" fmla="*/ 336462361 h 360"/>
                <a:gd name="T26" fmla="*/ 105972442 w 360"/>
                <a:gd name="T27" fmla="*/ 370902973 h 360"/>
                <a:gd name="T28" fmla="*/ 139088327 w 360"/>
                <a:gd name="T29" fmla="*/ 463629292 h 360"/>
                <a:gd name="T30" fmla="*/ 177503122 w 360"/>
                <a:gd name="T31" fmla="*/ 426538074 h 360"/>
                <a:gd name="T32" fmla="*/ 181477304 w 360"/>
                <a:gd name="T33" fmla="*/ 347059030 h 360"/>
                <a:gd name="T34" fmla="*/ 249034952 w 360"/>
                <a:gd name="T35" fmla="*/ 279502533 h 360"/>
                <a:gd name="T36" fmla="*/ 352357939 w 360"/>
                <a:gd name="T37" fmla="*/ 476875415 h 3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60" h="360">
                  <a:moveTo>
                    <a:pt x="266" y="360"/>
                  </a:moveTo>
                  <a:cubicBezTo>
                    <a:pt x="294" y="331"/>
                    <a:pt x="294" y="331"/>
                    <a:pt x="294" y="331"/>
                  </a:cubicBezTo>
                  <a:cubicBezTo>
                    <a:pt x="245" y="155"/>
                    <a:pt x="245" y="155"/>
                    <a:pt x="245" y="155"/>
                  </a:cubicBezTo>
                  <a:cubicBezTo>
                    <a:pt x="318" y="82"/>
                    <a:pt x="318" y="82"/>
                    <a:pt x="318" y="82"/>
                  </a:cubicBezTo>
                  <a:cubicBezTo>
                    <a:pt x="318" y="82"/>
                    <a:pt x="360" y="39"/>
                    <a:pt x="340" y="19"/>
                  </a:cubicBezTo>
                  <a:cubicBezTo>
                    <a:pt x="320" y="0"/>
                    <a:pt x="278" y="42"/>
                    <a:pt x="278" y="42"/>
                  </a:cubicBezTo>
                  <a:cubicBezTo>
                    <a:pt x="205" y="115"/>
                    <a:pt x="205" y="115"/>
                    <a:pt x="205" y="115"/>
                  </a:cubicBezTo>
                  <a:cubicBezTo>
                    <a:pt x="28" y="65"/>
                    <a:pt x="28" y="65"/>
                    <a:pt x="28" y="65"/>
                  </a:cubicBezTo>
                  <a:cubicBezTo>
                    <a:pt x="0" y="94"/>
                    <a:pt x="0" y="94"/>
                    <a:pt x="0" y="94"/>
                  </a:cubicBezTo>
                  <a:cubicBezTo>
                    <a:pt x="148" y="172"/>
                    <a:pt x="148" y="172"/>
                    <a:pt x="148" y="172"/>
                  </a:cubicBezTo>
                  <a:cubicBezTo>
                    <a:pt x="98" y="222"/>
                    <a:pt x="98" y="222"/>
                    <a:pt x="98" y="222"/>
                  </a:cubicBezTo>
                  <a:cubicBezTo>
                    <a:pt x="38" y="226"/>
                    <a:pt x="38" y="226"/>
                    <a:pt x="38" y="226"/>
                  </a:cubicBezTo>
                  <a:cubicBezTo>
                    <a:pt x="9" y="254"/>
                    <a:pt x="9" y="254"/>
                    <a:pt x="9" y="254"/>
                  </a:cubicBezTo>
                  <a:cubicBezTo>
                    <a:pt x="80" y="280"/>
                    <a:pt x="80" y="280"/>
                    <a:pt x="80" y="280"/>
                  </a:cubicBezTo>
                  <a:cubicBezTo>
                    <a:pt x="105" y="350"/>
                    <a:pt x="105" y="350"/>
                    <a:pt x="105" y="350"/>
                  </a:cubicBezTo>
                  <a:cubicBezTo>
                    <a:pt x="134" y="322"/>
                    <a:pt x="134" y="322"/>
                    <a:pt x="134" y="322"/>
                  </a:cubicBezTo>
                  <a:cubicBezTo>
                    <a:pt x="137" y="262"/>
                    <a:pt x="137" y="262"/>
                    <a:pt x="137" y="262"/>
                  </a:cubicBezTo>
                  <a:cubicBezTo>
                    <a:pt x="188" y="211"/>
                    <a:pt x="188" y="211"/>
                    <a:pt x="188" y="211"/>
                  </a:cubicBezTo>
                  <a:lnTo>
                    <a:pt x="266" y="3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宋体"/>
              </a:endParaRPr>
            </a:p>
          </p:txBody>
        </p:sp>
      </p:grpSp>
      <p:sp>
        <p:nvSpPr>
          <p:cNvPr id="37912" name="熊猫儿小白白(http://dwz.cn/Wu2UP)"/>
          <p:cNvSpPr>
            <a:spLocks noChangeArrowheads="1"/>
          </p:cNvSpPr>
          <p:nvPr/>
        </p:nvSpPr>
        <p:spPr bwMode="auto">
          <a:xfrm flipH="1">
            <a:off x="3675063" y="5237163"/>
            <a:ext cx="549275" cy="547687"/>
          </a:xfrm>
          <a:prstGeom prst="ellipse">
            <a:avLst/>
          </a:prstGeom>
          <a:solidFill>
            <a:schemeClr val="accent4"/>
          </a:solidFill>
          <a:ln>
            <a:noFill/>
          </a:ln>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AU" altLang="en-US" sz="1600">
              <a:solidFill>
                <a:srgbClr val="FFFFFF"/>
              </a:solidFill>
              <a:ea typeface="宋体"/>
              <a:sym typeface="Arial" panose="020B0604020202020204" pitchFamily="34" charset="0"/>
            </a:endParaRPr>
          </a:p>
        </p:txBody>
      </p:sp>
      <p:sp>
        <p:nvSpPr>
          <p:cNvPr id="37913" name="熊猫儿小白白(http://dwz.cn/Wu2UP)"/>
          <p:cNvSpPr>
            <a:spLocks/>
          </p:cNvSpPr>
          <p:nvPr/>
        </p:nvSpPr>
        <p:spPr bwMode="auto">
          <a:xfrm>
            <a:off x="3771900" y="5337175"/>
            <a:ext cx="358775" cy="358775"/>
          </a:xfrm>
          <a:custGeom>
            <a:avLst/>
            <a:gdLst>
              <a:gd name="T0" fmla="*/ 264192941 w 360"/>
              <a:gd name="T1" fmla="*/ 357554168 h 360"/>
              <a:gd name="T2" fmla="*/ 292002986 w 360"/>
              <a:gd name="T3" fmla="*/ 328751512 h 360"/>
              <a:gd name="T4" fmla="*/ 243335157 w 360"/>
              <a:gd name="T5" fmla="*/ 153947363 h 360"/>
              <a:gd name="T6" fmla="*/ 315839598 w 360"/>
              <a:gd name="T7" fmla="*/ 81442922 h 360"/>
              <a:gd name="T8" fmla="*/ 337689993 w 360"/>
              <a:gd name="T9" fmla="*/ 18870568 h 360"/>
              <a:gd name="T10" fmla="*/ 276111247 w 360"/>
              <a:gd name="T11" fmla="*/ 41714570 h 360"/>
              <a:gd name="T12" fmla="*/ 203606806 w 360"/>
              <a:gd name="T13" fmla="*/ 114219011 h 360"/>
              <a:gd name="T14" fmla="*/ 27810045 w 360"/>
              <a:gd name="T15" fmla="*/ 64558571 h 360"/>
              <a:gd name="T16" fmla="*/ 0 w 360"/>
              <a:gd name="T17" fmla="*/ 93361228 h 360"/>
              <a:gd name="T18" fmla="*/ 146994104 w 360"/>
              <a:gd name="T19" fmla="*/ 170831713 h 360"/>
              <a:gd name="T20" fmla="*/ 97334661 w 360"/>
              <a:gd name="T21" fmla="*/ 220492152 h 360"/>
              <a:gd name="T22" fmla="*/ 37742133 w 360"/>
              <a:gd name="T23" fmla="*/ 224464589 h 360"/>
              <a:gd name="T24" fmla="*/ 8938480 w 360"/>
              <a:gd name="T25" fmla="*/ 252274634 h 360"/>
              <a:gd name="T26" fmla="*/ 79456703 w 360"/>
              <a:gd name="T27" fmla="*/ 278097465 h 360"/>
              <a:gd name="T28" fmla="*/ 104286923 w 360"/>
              <a:gd name="T29" fmla="*/ 347622080 h 360"/>
              <a:gd name="T30" fmla="*/ 133089579 w 360"/>
              <a:gd name="T31" fmla="*/ 319812035 h 360"/>
              <a:gd name="T32" fmla="*/ 136069405 w 360"/>
              <a:gd name="T33" fmla="*/ 260219508 h 360"/>
              <a:gd name="T34" fmla="*/ 186722456 w 360"/>
              <a:gd name="T35" fmla="*/ 209566457 h 360"/>
              <a:gd name="T36" fmla="*/ 264192941 w 360"/>
              <a:gd name="T37" fmla="*/ 357554168 h 3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60" h="360">
                <a:moveTo>
                  <a:pt x="266" y="360"/>
                </a:moveTo>
                <a:cubicBezTo>
                  <a:pt x="294" y="331"/>
                  <a:pt x="294" y="331"/>
                  <a:pt x="294" y="331"/>
                </a:cubicBezTo>
                <a:cubicBezTo>
                  <a:pt x="245" y="155"/>
                  <a:pt x="245" y="155"/>
                  <a:pt x="245" y="155"/>
                </a:cubicBezTo>
                <a:cubicBezTo>
                  <a:pt x="318" y="82"/>
                  <a:pt x="318" y="82"/>
                  <a:pt x="318" y="82"/>
                </a:cubicBezTo>
                <a:cubicBezTo>
                  <a:pt x="318" y="82"/>
                  <a:pt x="360" y="39"/>
                  <a:pt x="340" y="19"/>
                </a:cubicBezTo>
                <a:cubicBezTo>
                  <a:pt x="320" y="0"/>
                  <a:pt x="278" y="42"/>
                  <a:pt x="278" y="42"/>
                </a:cubicBezTo>
                <a:cubicBezTo>
                  <a:pt x="205" y="115"/>
                  <a:pt x="205" y="115"/>
                  <a:pt x="205" y="115"/>
                </a:cubicBezTo>
                <a:cubicBezTo>
                  <a:pt x="28" y="65"/>
                  <a:pt x="28" y="65"/>
                  <a:pt x="28" y="65"/>
                </a:cubicBezTo>
                <a:cubicBezTo>
                  <a:pt x="0" y="94"/>
                  <a:pt x="0" y="94"/>
                  <a:pt x="0" y="94"/>
                </a:cubicBezTo>
                <a:cubicBezTo>
                  <a:pt x="148" y="172"/>
                  <a:pt x="148" y="172"/>
                  <a:pt x="148" y="172"/>
                </a:cubicBezTo>
                <a:cubicBezTo>
                  <a:pt x="98" y="222"/>
                  <a:pt x="98" y="222"/>
                  <a:pt x="98" y="222"/>
                </a:cubicBezTo>
                <a:cubicBezTo>
                  <a:pt x="38" y="226"/>
                  <a:pt x="38" y="226"/>
                  <a:pt x="38" y="226"/>
                </a:cubicBezTo>
                <a:cubicBezTo>
                  <a:pt x="9" y="254"/>
                  <a:pt x="9" y="254"/>
                  <a:pt x="9" y="254"/>
                </a:cubicBezTo>
                <a:cubicBezTo>
                  <a:pt x="80" y="280"/>
                  <a:pt x="80" y="280"/>
                  <a:pt x="80" y="280"/>
                </a:cubicBezTo>
                <a:cubicBezTo>
                  <a:pt x="105" y="350"/>
                  <a:pt x="105" y="350"/>
                  <a:pt x="105" y="350"/>
                </a:cubicBezTo>
                <a:cubicBezTo>
                  <a:pt x="134" y="322"/>
                  <a:pt x="134" y="322"/>
                  <a:pt x="134" y="322"/>
                </a:cubicBezTo>
                <a:cubicBezTo>
                  <a:pt x="137" y="262"/>
                  <a:pt x="137" y="262"/>
                  <a:pt x="137" y="262"/>
                </a:cubicBezTo>
                <a:cubicBezTo>
                  <a:pt x="188" y="211"/>
                  <a:pt x="188" y="211"/>
                  <a:pt x="188" y="211"/>
                </a:cubicBezTo>
                <a:lnTo>
                  <a:pt x="266" y="3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宋体"/>
            </a:endParaRPr>
          </a:p>
        </p:txBody>
      </p:sp>
      <p:sp>
        <p:nvSpPr>
          <p:cNvPr id="37914" name="熊猫儿小白白(http://dwz.cn/Wu2UP)"/>
          <p:cNvSpPr txBox="1">
            <a:spLocks noChangeArrowheads="1"/>
          </p:cNvSpPr>
          <p:nvPr/>
        </p:nvSpPr>
        <p:spPr bwMode="auto">
          <a:xfrm>
            <a:off x="1947863" y="1893888"/>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a:solidFill>
                  <a:srgbClr val="445469"/>
                </a:solidFill>
                <a:ea typeface="宋体"/>
                <a:sym typeface="Arial" panose="020B0604020202020204" pitchFamily="34" charset="0"/>
              </a:rPr>
              <a:t>单击添加标题</a:t>
            </a:r>
            <a:endParaRPr lang="en-US" altLang="zh-CN" sz="1600" b="1">
              <a:solidFill>
                <a:srgbClr val="445469"/>
              </a:solidFill>
              <a:ea typeface="宋体"/>
              <a:sym typeface="Arial" panose="020B0604020202020204" pitchFamily="34" charset="0"/>
            </a:endParaRPr>
          </a:p>
        </p:txBody>
      </p:sp>
      <p:sp>
        <p:nvSpPr>
          <p:cNvPr id="37915" name="熊猫儿小白白(http://dwz.cn/Wu2UP)"/>
          <p:cNvSpPr txBox="1">
            <a:spLocks noChangeArrowheads="1"/>
          </p:cNvSpPr>
          <p:nvPr/>
        </p:nvSpPr>
        <p:spPr bwMode="auto">
          <a:xfrm>
            <a:off x="1866900" y="2208213"/>
            <a:ext cx="2020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ea typeface="宋体"/>
                <a:sym typeface="Arial" panose="020B0604020202020204" pitchFamily="34" charset="0"/>
              </a:rPr>
              <a:t>单击此处可编辑内容，根据您的需要自由拉伸文本框大小</a:t>
            </a:r>
            <a:endParaRPr lang="en-US" altLang="zh-CN" sz="1200">
              <a:solidFill>
                <a:srgbClr val="445469"/>
              </a:solidFill>
              <a:ea typeface="宋体"/>
              <a:sym typeface="Arial" panose="020B0604020202020204" pitchFamily="34" charset="0"/>
            </a:endParaRPr>
          </a:p>
        </p:txBody>
      </p:sp>
      <p:sp>
        <p:nvSpPr>
          <p:cNvPr id="37916" name="熊猫儿小白白(http://dwz.cn/Wu2UP)"/>
          <p:cNvSpPr txBox="1">
            <a:spLocks noChangeArrowheads="1"/>
          </p:cNvSpPr>
          <p:nvPr/>
        </p:nvSpPr>
        <p:spPr bwMode="auto">
          <a:xfrm>
            <a:off x="1109663" y="3436938"/>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a:solidFill>
                  <a:srgbClr val="445469"/>
                </a:solidFill>
                <a:ea typeface="宋体"/>
                <a:sym typeface="Arial" panose="020B0604020202020204" pitchFamily="34" charset="0"/>
              </a:rPr>
              <a:t>单击添加标题</a:t>
            </a:r>
            <a:endParaRPr lang="en-US" altLang="zh-CN" sz="1600" b="1">
              <a:solidFill>
                <a:srgbClr val="445469"/>
              </a:solidFill>
              <a:ea typeface="宋体"/>
              <a:sym typeface="Arial" panose="020B0604020202020204" pitchFamily="34" charset="0"/>
            </a:endParaRPr>
          </a:p>
        </p:txBody>
      </p:sp>
      <p:sp>
        <p:nvSpPr>
          <p:cNvPr id="37917" name="熊猫儿小白白(http://dwz.cn/Wu2UP)"/>
          <p:cNvSpPr txBox="1">
            <a:spLocks noChangeArrowheads="1"/>
          </p:cNvSpPr>
          <p:nvPr/>
        </p:nvSpPr>
        <p:spPr bwMode="auto">
          <a:xfrm>
            <a:off x="1028700" y="3751263"/>
            <a:ext cx="2020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ea typeface="宋体"/>
                <a:sym typeface="Arial" panose="020B0604020202020204" pitchFamily="34" charset="0"/>
              </a:rPr>
              <a:t>单击此处可编辑内容，根据您的需要自由拉伸文本框大小</a:t>
            </a:r>
            <a:endParaRPr lang="en-US" altLang="zh-CN" sz="1200">
              <a:solidFill>
                <a:srgbClr val="445469"/>
              </a:solidFill>
              <a:ea typeface="宋体"/>
              <a:sym typeface="Arial" panose="020B0604020202020204" pitchFamily="34" charset="0"/>
            </a:endParaRPr>
          </a:p>
        </p:txBody>
      </p:sp>
      <p:sp>
        <p:nvSpPr>
          <p:cNvPr id="37918" name="熊猫儿小白白(http://dwz.cn/Wu2UP)"/>
          <p:cNvSpPr txBox="1">
            <a:spLocks noChangeArrowheads="1"/>
          </p:cNvSpPr>
          <p:nvPr/>
        </p:nvSpPr>
        <p:spPr bwMode="auto">
          <a:xfrm>
            <a:off x="1519238" y="5213350"/>
            <a:ext cx="1952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a:solidFill>
                  <a:srgbClr val="445469"/>
                </a:solidFill>
                <a:ea typeface="宋体"/>
                <a:sym typeface="Arial" panose="020B0604020202020204" pitchFamily="34" charset="0"/>
              </a:rPr>
              <a:t>单击添加标题</a:t>
            </a:r>
            <a:endParaRPr lang="en-US" altLang="zh-CN" sz="1600" b="1">
              <a:solidFill>
                <a:srgbClr val="445469"/>
              </a:solidFill>
              <a:ea typeface="宋体"/>
              <a:sym typeface="Arial" panose="020B0604020202020204" pitchFamily="34" charset="0"/>
            </a:endParaRPr>
          </a:p>
        </p:txBody>
      </p:sp>
      <p:sp>
        <p:nvSpPr>
          <p:cNvPr id="37919" name="熊猫儿小白白(http://dwz.cn/Wu2UP)"/>
          <p:cNvSpPr txBox="1">
            <a:spLocks noChangeArrowheads="1"/>
          </p:cNvSpPr>
          <p:nvPr/>
        </p:nvSpPr>
        <p:spPr bwMode="auto">
          <a:xfrm>
            <a:off x="1439863" y="5529263"/>
            <a:ext cx="2019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ea typeface="宋体"/>
                <a:sym typeface="Arial" panose="020B0604020202020204" pitchFamily="34" charset="0"/>
              </a:rPr>
              <a:t>单击此处可编辑内容，根据您的需要自由拉伸文本框大小</a:t>
            </a:r>
            <a:endParaRPr lang="en-US" altLang="zh-CN" sz="1200">
              <a:solidFill>
                <a:srgbClr val="445469"/>
              </a:solidFill>
              <a:ea typeface="宋体"/>
              <a:sym typeface="Arial" panose="020B0604020202020204" pitchFamily="34" charset="0"/>
            </a:endParaRPr>
          </a:p>
        </p:txBody>
      </p:sp>
      <p:sp>
        <p:nvSpPr>
          <p:cNvPr id="37920" name="熊猫儿小白白(http://dwz.cn/Wu2UP)"/>
          <p:cNvSpPr txBox="1">
            <a:spLocks noChangeArrowheads="1"/>
          </p:cNvSpPr>
          <p:nvPr/>
        </p:nvSpPr>
        <p:spPr bwMode="auto">
          <a:xfrm>
            <a:off x="8377238" y="1893888"/>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ea typeface="宋体"/>
                <a:sym typeface="Arial" panose="020B0604020202020204" pitchFamily="34" charset="0"/>
              </a:rPr>
              <a:t>单击添加标题</a:t>
            </a:r>
            <a:endParaRPr lang="en-US" altLang="zh-CN" sz="1600" b="1">
              <a:solidFill>
                <a:srgbClr val="445469"/>
              </a:solidFill>
              <a:ea typeface="宋体"/>
              <a:sym typeface="Arial" panose="020B0604020202020204" pitchFamily="34" charset="0"/>
            </a:endParaRPr>
          </a:p>
        </p:txBody>
      </p:sp>
      <p:sp>
        <p:nvSpPr>
          <p:cNvPr id="37921" name="熊猫儿小白白(http://dwz.cn/Wu2UP)"/>
          <p:cNvSpPr txBox="1">
            <a:spLocks noChangeArrowheads="1"/>
          </p:cNvSpPr>
          <p:nvPr/>
        </p:nvSpPr>
        <p:spPr bwMode="auto">
          <a:xfrm>
            <a:off x="8377238" y="2208213"/>
            <a:ext cx="2020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ea typeface="宋体"/>
                <a:sym typeface="Arial" panose="020B0604020202020204" pitchFamily="34" charset="0"/>
              </a:rPr>
              <a:t>单击此处可编辑内容，根据您的需要自由拉伸文本框大小</a:t>
            </a:r>
            <a:endParaRPr lang="en-US" altLang="zh-CN" sz="1200">
              <a:solidFill>
                <a:srgbClr val="445469"/>
              </a:solidFill>
              <a:ea typeface="宋体"/>
              <a:sym typeface="Arial" panose="020B0604020202020204" pitchFamily="34" charset="0"/>
            </a:endParaRPr>
          </a:p>
        </p:txBody>
      </p:sp>
      <p:sp>
        <p:nvSpPr>
          <p:cNvPr id="37922" name="熊猫儿小白白(http://dwz.cn/Wu2UP)"/>
          <p:cNvSpPr txBox="1">
            <a:spLocks noChangeArrowheads="1"/>
          </p:cNvSpPr>
          <p:nvPr/>
        </p:nvSpPr>
        <p:spPr bwMode="auto">
          <a:xfrm>
            <a:off x="9231313" y="3409950"/>
            <a:ext cx="19542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ea typeface="宋体"/>
                <a:sym typeface="Arial" panose="020B0604020202020204" pitchFamily="34" charset="0"/>
              </a:rPr>
              <a:t>单击添加标题</a:t>
            </a:r>
            <a:endParaRPr lang="en-US" altLang="zh-CN" sz="1600" b="1">
              <a:solidFill>
                <a:srgbClr val="445469"/>
              </a:solidFill>
              <a:ea typeface="宋体"/>
              <a:sym typeface="Arial" panose="020B0604020202020204" pitchFamily="34" charset="0"/>
            </a:endParaRPr>
          </a:p>
        </p:txBody>
      </p:sp>
      <p:sp>
        <p:nvSpPr>
          <p:cNvPr id="37923" name="熊猫儿小白白(http://dwz.cn/Wu2UP)"/>
          <p:cNvSpPr txBox="1">
            <a:spLocks noChangeArrowheads="1"/>
          </p:cNvSpPr>
          <p:nvPr/>
        </p:nvSpPr>
        <p:spPr bwMode="auto">
          <a:xfrm>
            <a:off x="9231313" y="3724275"/>
            <a:ext cx="2020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ea typeface="宋体"/>
                <a:sym typeface="Arial" panose="020B0604020202020204" pitchFamily="34" charset="0"/>
              </a:rPr>
              <a:t>单击此处可编辑内容，根据您的需要自由拉伸文本框大小</a:t>
            </a:r>
            <a:endParaRPr lang="en-US" altLang="zh-CN" sz="1200">
              <a:solidFill>
                <a:srgbClr val="445469"/>
              </a:solidFill>
              <a:ea typeface="宋体"/>
              <a:sym typeface="Arial" panose="020B0604020202020204" pitchFamily="34" charset="0"/>
            </a:endParaRPr>
          </a:p>
        </p:txBody>
      </p:sp>
      <p:sp>
        <p:nvSpPr>
          <p:cNvPr id="37924" name="熊猫儿小白白(http://dwz.cn/Wu2UP)"/>
          <p:cNvSpPr txBox="1">
            <a:spLocks noChangeArrowheads="1"/>
          </p:cNvSpPr>
          <p:nvPr/>
        </p:nvSpPr>
        <p:spPr bwMode="auto">
          <a:xfrm>
            <a:off x="8713788" y="5197475"/>
            <a:ext cx="195421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ea typeface="宋体"/>
                <a:sym typeface="Arial" panose="020B0604020202020204" pitchFamily="34" charset="0"/>
              </a:rPr>
              <a:t>单击添加标题</a:t>
            </a:r>
            <a:endParaRPr lang="en-US" altLang="zh-CN" sz="1600" b="1">
              <a:solidFill>
                <a:srgbClr val="445469"/>
              </a:solidFill>
              <a:ea typeface="宋体"/>
              <a:sym typeface="Arial" panose="020B0604020202020204" pitchFamily="34" charset="0"/>
            </a:endParaRPr>
          </a:p>
        </p:txBody>
      </p:sp>
      <p:sp>
        <p:nvSpPr>
          <p:cNvPr id="37925" name="熊猫儿小白白(http://dwz.cn/Wu2UP)"/>
          <p:cNvSpPr txBox="1">
            <a:spLocks noChangeArrowheads="1"/>
          </p:cNvSpPr>
          <p:nvPr/>
        </p:nvSpPr>
        <p:spPr bwMode="auto">
          <a:xfrm>
            <a:off x="8713788" y="5513388"/>
            <a:ext cx="2020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ea typeface="宋体"/>
                <a:sym typeface="Arial" panose="020B0604020202020204" pitchFamily="34" charset="0"/>
              </a:rPr>
              <a:t>单击此处可编辑内容，根据您的需要自由拉伸文本框大小</a:t>
            </a:r>
            <a:endParaRPr lang="en-US" altLang="zh-CN" sz="1200">
              <a:solidFill>
                <a:srgbClr val="445469"/>
              </a:solidFill>
              <a:ea typeface="宋体"/>
              <a:sym typeface="Arial" panose="020B0604020202020204" pitchFamily="34" charset="0"/>
            </a:endParaRPr>
          </a:p>
        </p:txBody>
      </p:sp>
      <p:cxnSp>
        <p:nvCxnSpPr>
          <p:cNvPr id="43" name="直接连接符 42"/>
          <p:cNvCxnSpPr/>
          <p:nvPr/>
        </p:nvCxnSpPr>
        <p:spPr>
          <a:xfrm>
            <a:off x="1364343" y="1026125"/>
            <a:ext cx="947319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566044" y="573595"/>
            <a:ext cx="4690556" cy="461665"/>
          </a:xfrm>
          <a:prstGeom prst="rect">
            <a:avLst/>
          </a:prstGeom>
        </p:spPr>
        <p:txBody>
          <a:bodyPr wrap="square">
            <a:spAutoFit/>
          </a:bodyPr>
          <a:lstStyle/>
          <a:p>
            <a:r>
              <a:rPr lang="zh-CN" altLang="en-US" sz="2400" b="1" dirty="0">
                <a:solidFill>
                  <a:schemeClr val="tx1">
                    <a:lumMod val="75000"/>
                    <a:lumOff val="25000"/>
                  </a:schemeClr>
                </a:solidFill>
                <a:latin typeface="宋体"/>
                <a:ea typeface="宋体"/>
              </a:rPr>
              <a:t>添加标题</a:t>
            </a:r>
          </a:p>
        </p:txBody>
      </p:sp>
      <p:pic>
        <p:nvPicPr>
          <p:cNvPr id="45" name="图片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73" y="425930"/>
            <a:ext cx="971148" cy="1200389"/>
          </a:xfrm>
          <a:prstGeom prst="rect">
            <a:avLst/>
          </a:prstGeom>
        </p:spPr>
      </p:pic>
    </p:spTree>
    <p:extLst>
      <p:ext uri="{BB962C8B-B14F-4D97-AF65-F5344CB8AC3E}">
        <p14:creationId xmlns:p14="http://schemas.microsoft.com/office/powerpoint/2010/main" val="2199561567"/>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par>
                              <p:cTn id="10" fill="hold">
                                <p:stCondLst>
                                  <p:cond delay="500"/>
                                </p:stCondLst>
                                <p:childTnLst>
                                  <p:par>
                                    <p:cTn id="11" presetID="2" presetClass="entr" presetSubtype="2" fill="hold" grpId="0" nodeType="afterEffect" p14:presetBounceEnd="36000">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14:bounceEnd="36000">
                                          <p:cBhvr additive="base">
                                            <p:cTn id="13" dur="500" fill="hold"/>
                                            <p:tgtEl>
                                              <p:spTgt spid="44"/>
                                            </p:tgtEl>
                                            <p:attrNameLst>
                                              <p:attrName>ppt_x</p:attrName>
                                            </p:attrNameLst>
                                          </p:cBhvr>
                                          <p:tavLst>
                                            <p:tav tm="0">
                                              <p:val>
                                                <p:strVal val="1+#ppt_w/2"/>
                                              </p:val>
                                            </p:tav>
                                            <p:tav tm="100000">
                                              <p:val>
                                                <p:strVal val="#ppt_x"/>
                                              </p:val>
                                            </p:tav>
                                          </p:tavLst>
                                        </p:anim>
                                        <p:anim calcmode="lin" valueType="num" p14:bounceEnd="36000">
                                          <p:cBhvr additive="base">
                                            <p:cTn id="14" dur="500" fill="hold"/>
                                            <p:tgtEl>
                                              <p:spTgt spid="44"/>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p:cTn id="17" dur="1000" fill="hold"/>
                                            <p:tgtEl>
                                              <p:spTgt spid="45"/>
                                            </p:tgtEl>
                                            <p:attrNameLst>
                                              <p:attrName>ppt_w</p:attrName>
                                            </p:attrNameLst>
                                          </p:cBhvr>
                                          <p:tavLst>
                                            <p:tav tm="0">
                                              <p:val>
                                                <p:fltVal val="0"/>
                                              </p:val>
                                            </p:tav>
                                            <p:tav tm="100000">
                                              <p:val>
                                                <p:strVal val="#ppt_w"/>
                                              </p:val>
                                            </p:tav>
                                          </p:tavLst>
                                        </p:anim>
                                        <p:anim calcmode="lin" valueType="num">
                                          <p:cBhvr>
                                            <p:cTn id="18" dur="1000" fill="hold"/>
                                            <p:tgtEl>
                                              <p:spTgt spid="45"/>
                                            </p:tgtEl>
                                            <p:attrNameLst>
                                              <p:attrName>ppt_h</p:attrName>
                                            </p:attrNameLst>
                                          </p:cBhvr>
                                          <p:tavLst>
                                            <p:tav tm="0">
                                              <p:val>
                                                <p:fltVal val="0"/>
                                              </p:val>
                                            </p:tav>
                                            <p:tav tm="100000">
                                              <p:val>
                                                <p:strVal val="#ppt_h"/>
                                              </p:val>
                                            </p:tav>
                                          </p:tavLst>
                                        </p:anim>
                                        <p:anim calcmode="lin" valueType="num">
                                          <p:cBhvr>
                                            <p:cTn id="19" dur="1000" fill="hold"/>
                                            <p:tgtEl>
                                              <p:spTgt spid="45"/>
                                            </p:tgtEl>
                                            <p:attrNameLst>
                                              <p:attrName>style.rotation</p:attrName>
                                            </p:attrNameLst>
                                          </p:cBhvr>
                                          <p:tavLst>
                                            <p:tav tm="0">
                                              <p:val>
                                                <p:fltVal val="90"/>
                                              </p:val>
                                            </p:tav>
                                            <p:tav tm="100000">
                                              <p:val>
                                                <p:fltVal val="0"/>
                                              </p:val>
                                            </p:tav>
                                          </p:tavLst>
                                        </p:anim>
                                        <p:animEffect transition="in" filter="fade">
                                          <p:cBhvr>
                                            <p:cTn id="20" dur="10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49" presetClass="entr" presetSubtype="0" decel="10000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 calcmode="lin" valueType="num">
                                          <p:cBhvr>
                                            <p:cTn id="27" dur="500" fill="hold"/>
                                            <p:tgtEl>
                                              <p:spTgt spid="2"/>
                                            </p:tgtEl>
                                            <p:attrNameLst>
                                              <p:attrName>style.rotation</p:attrName>
                                            </p:attrNameLst>
                                          </p:cBhvr>
                                          <p:tavLst>
                                            <p:tav tm="0">
                                              <p:val>
                                                <p:fltVal val="360"/>
                                              </p:val>
                                            </p:tav>
                                            <p:tav tm="100000">
                                              <p:val>
                                                <p:fltVal val="0"/>
                                              </p:val>
                                            </p:tav>
                                          </p:tavLst>
                                        </p:anim>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7898"/>
                                            </p:tgtEl>
                                            <p:attrNameLst>
                                              <p:attrName>style.visibility</p:attrName>
                                            </p:attrNameLst>
                                          </p:cBhvr>
                                          <p:to>
                                            <p:strVal val="visible"/>
                                          </p:to>
                                        </p:set>
                                        <p:animEffect transition="in" filter="fade">
                                          <p:cBhvr>
                                            <p:cTn id="33" dur="500"/>
                                            <p:tgtEl>
                                              <p:spTgt spid="3789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899"/>
                                            </p:tgtEl>
                                            <p:attrNameLst>
                                              <p:attrName>style.visibility</p:attrName>
                                            </p:attrNameLst>
                                          </p:cBhvr>
                                          <p:to>
                                            <p:strVal val="visible"/>
                                          </p:to>
                                        </p:set>
                                        <p:animEffect transition="in" filter="fade">
                                          <p:cBhvr>
                                            <p:cTn id="36" dur="500"/>
                                            <p:tgtEl>
                                              <p:spTgt spid="3789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7914"/>
                                            </p:tgtEl>
                                            <p:attrNameLst>
                                              <p:attrName>style.visibility</p:attrName>
                                            </p:attrNameLst>
                                          </p:cBhvr>
                                          <p:to>
                                            <p:strVal val="visible"/>
                                          </p:to>
                                        </p:set>
                                        <p:animEffect transition="in" filter="fade">
                                          <p:cBhvr>
                                            <p:cTn id="39" dur="500"/>
                                            <p:tgtEl>
                                              <p:spTgt spid="379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915"/>
                                            </p:tgtEl>
                                            <p:attrNameLst>
                                              <p:attrName>style.visibility</p:attrName>
                                            </p:attrNameLst>
                                          </p:cBhvr>
                                          <p:to>
                                            <p:strVal val="visible"/>
                                          </p:to>
                                        </p:set>
                                        <p:animEffect transition="in" filter="fade">
                                          <p:cBhvr>
                                            <p:cTn id="42" dur="500"/>
                                            <p:tgtEl>
                                              <p:spTgt spid="379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7900"/>
                                            </p:tgtEl>
                                            <p:attrNameLst>
                                              <p:attrName>style.visibility</p:attrName>
                                            </p:attrNameLst>
                                          </p:cBhvr>
                                          <p:to>
                                            <p:strVal val="visible"/>
                                          </p:to>
                                        </p:set>
                                        <p:animEffect transition="in" filter="fade">
                                          <p:cBhvr>
                                            <p:cTn id="47" dur="500"/>
                                            <p:tgtEl>
                                              <p:spTgt spid="3790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7901"/>
                                            </p:tgtEl>
                                            <p:attrNameLst>
                                              <p:attrName>style.visibility</p:attrName>
                                            </p:attrNameLst>
                                          </p:cBhvr>
                                          <p:to>
                                            <p:strVal val="visible"/>
                                          </p:to>
                                        </p:set>
                                        <p:animEffect transition="in" filter="fade">
                                          <p:cBhvr>
                                            <p:cTn id="50" dur="500"/>
                                            <p:tgtEl>
                                              <p:spTgt spid="3790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7916"/>
                                            </p:tgtEl>
                                            <p:attrNameLst>
                                              <p:attrName>style.visibility</p:attrName>
                                            </p:attrNameLst>
                                          </p:cBhvr>
                                          <p:to>
                                            <p:strVal val="visible"/>
                                          </p:to>
                                        </p:set>
                                        <p:animEffect transition="in" filter="fade">
                                          <p:cBhvr>
                                            <p:cTn id="53" dur="500"/>
                                            <p:tgtEl>
                                              <p:spTgt spid="3791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7917"/>
                                            </p:tgtEl>
                                            <p:attrNameLst>
                                              <p:attrName>style.visibility</p:attrName>
                                            </p:attrNameLst>
                                          </p:cBhvr>
                                          <p:to>
                                            <p:strVal val="visible"/>
                                          </p:to>
                                        </p:set>
                                        <p:animEffect transition="in" filter="fade">
                                          <p:cBhvr>
                                            <p:cTn id="56" dur="500"/>
                                            <p:tgtEl>
                                              <p:spTgt spid="379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7912"/>
                                            </p:tgtEl>
                                            <p:attrNameLst>
                                              <p:attrName>style.visibility</p:attrName>
                                            </p:attrNameLst>
                                          </p:cBhvr>
                                          <p:to>
                                            <p:strVal val="visible"/>
                                          </p:to>
                                        </p:set>
                                        <p:animEffect transition="in" filter="fade">
                                          <p:cBhvr>
                                            <p:cTn id="61" dur="500"/>
                                            <p:tgtEl>
                                              <p:spTgt spid="3791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7913"/>
                                            </p:tgtEl>
                                            <p:attrNameLst>
                                              <p:attrName>style.visibility</p:attrName>
                                            </p:attrNameLst>
                                          </p:cBhvr>
                                          <p:to>
                                            <p:strVal val="visible"/>
                                          </p:to>
                                        </p:set>
                                        <p:animEffect transition="in" filter="fade">
                                          <p:cBhvr>
                                            <p:cTn id="64" dur="500"/>
                                            <p:tgtEl>
                                              <p:spTgt spid="379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7918"/>
                                            </p:tgtEl>
                                            <p:attrNameLst>
                                              <p:attrName>style.visibility</p:attrName>
                                            </p:attrNameLst>
                                          </p:cBhvr>
                                          <p:to>
                                            <p:strVal val="visible"/>
                                          </p:to>
                                        </p:set>
                                        <p:animEffect transition="in" filter="fade">
                                          <p:cBhvr>
                                            <p:cTn id="67" dur="500"/>
                                            <p:tgtEl>
                                              <p:spTgt spid="3791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919"/>
                                            </p:tgtEl>
                                            <p:attrNameLst>
                                              <p:attrName>style.visibility</p:attrName>
                                            </p:attrNameLst>
                                          </p:cBhvr>
                                          <p:to>
                                            <p:strVal val="visible"/>
                                          </p:to>
                                        </p:set>
                                        <p:animEffect transition="in" filter="fade">
                                          <p:cBhvr>
                                            <p:cTn id="70" dur="500"/>
                                            <p:tgtEl>
                                              <p:spTgt spid="3791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7909"/>
                                            </p:tgtEl>
                                            <p:attrNameLst>
                                              <p:attrName>style.visibility</p:attrName>
                                            </p:attrNameLst>
                                          </p:cBhvr>
                                          <p:to>
                                            <p:strVal val="visible"/>
                                          </p:to>
                                        </p:set>
                                        <p:animEffect transition="in" filter="fade">
                                          <p:cBhvr>
                                            <p:cTn id="75" dur="500"/>
                                            <p:tgtEl>
                                              <p:spTgt spid="3790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7910"/>
                                            </p:tgtEl>
                                            <p:attrNameLst>
                                              <p:attrName>style.visibility</p:attrName>
                                            </p:attrNameLst>
                                          </p:cBhvr>
                                          <p:to>
                                            <p:strVal val="visible"/>
                                          </p:to>
                                        </p:set>
                                        <p:animEffect transition="in" filter="fade">
                                          <p:cBhvr>
                                            <p:cTn id="78" dur="500"/>
                                            <p:tgtEl>
                                              <p:spTgt spid="3791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7920"/>
                                            </p:tgtEl>
                                            <p:attrNameLst>
                                              <p:attrName>style.visibility</p:attrName>
                                            </p:attrNameLst>
                                          </p:cBhvr>
                                          <p:to>
                                            <p:strVal val="visible"/>
                                          </p:to>
                                        </p:set>
                                        <p:animEffect transition="in" filter="fade">
                                          <p:cBhvr>
                                            <p:cTn id="81" dur="500"/>
                                            <p:tgtEl>
                                              <p:spTgt spid="3792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7921"/>
                                            </p:tgtEl>
                                            <p:attrNameLst>
                                              <p:attrName>style.visibility</p:attrName>
                                            </p:attrNameLst>
                                          </p:cBhvr>
                                          <p:to>
                                            <p:strVal val="visible"/>
                                          </p:to>
                                        </p:set>
                                        <p:animEffect transition="in" filter="fade">
                                          <p:cBhvr>
                                            <p:cTn id="84" dur="500"/>
                                            <p:tgtEl>
                                              <p:spTgt spid="37921"/>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7902"/>
                                            </p:tgtEl>
                                            <p:attrNameLst>
                                              <p:attrName>style.visibility</p:attrName>
                                            </p:attrNameLst>
                                          </p:cBhvr>
                                          <p:to>
                                            <p:strVal val="visible"/>
                                          </p:to>
                                        </p:set>
                                        <p:animEffect transition="in" filter="fade">
                                          <p:cBhvr>
                                            <p:cTn id="89" dur="500"/>
                                            <p:tgtEl>
                                              <p:spTgt spid="3790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903"/>
                                            </p:tgtEl>
                                            <p:attrNameLst>
                                              <p:attrName>style.visibility</p:attrName>
                                            </p:attrNameLst>
                                          </p:cBhvr>
                                          <p:to>
                                            <p:strVal val="visible"/>
                                          </p:to>
                                        </p:set>
                                        <p:animEffect transition="in" filter="fade">
                                          <p:cBhvr>
                                            <p:cTn id="92" dur="500"/>
                                            <p:tgtEl>
                                              <p:spTgt spid="3790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7904"/>
                                            </p:tgtEl>
                                            <p:attrNameLst>
                                              <p:attrName>style.visibility</p:attrName>
                                            </p:attrNameLst>
                                          </p:cBhvr>
                                          <p:to>
                                            <p:strVal val="visible"/>
                                          </p:to>
                                        </p:set>
                                        <p:animEffect transition="in" filter="fade">
                                          <p:cBhvr>
                                            <p:cTn id="95" dur="500"/>
                                            <p:tgtEl>
                                              <p:spTgt spid="3790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7922"/>
                                            </p:tgtEl>
                                            <p:attrNameLst>
                                              <p:attrName>style.visibility</p:attrName>
                                            </p:attrNameLst>
                                          </p:cBhvr>
                                          <p:to>
                                            <p:strVal val="visible"/>
                                          </p:to>
                                        </p:set>
                                        <p:animEffect transition="in" filter="fade">
                                          <p:cBhvr>
                                            <p:cTn id="98" dur="500"/>
                                            <p:tgtEl>
                                              <p:spTgt spid="3792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7923"/>
                                            </p:tgtEl>
                                            <p:attrNameLst>
                                              <p:attrName>style.visibility</p:attrName>
                                            </p:attrNameLst>
                                          </p:cBhvr>
                                          <p:to>
                                            <p:strVal val="visible"/>
                                          </p:to>
                                        </p:set>
                                        <p:animEffect transition="in" filter="fade">
                                          <p:cBhvr>
                                            <p:cTn id="101" dur="500"/>
                                            <p:tgtEl>
                                              <p:spTgt spid="37923"/>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37905"/>
                                            </p:tgtEl>
                                            <p:attrNameLst>
                                              <p:attrName>style.visibility</p:attrName>
                                            </p:attrNameLst>
                                          </p:cBhvr>
                                          <p:to>
                                            <p:strVal val="visible"/>
                                          </p:to>
                                        </p:set>
                                        <p:animEffect transition="in" filter="fade">
                                          <p:cBhvr>
                                            <p:cTn id="106" dur="500"/>
                                            <p:tgtEl>
                                              <p:spTgt spid="37905"/>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7906"/>
                                            </p:tgtEl>
                                            <p:attrNameLst>
                                              <p:attrName>style.visibility</p:attrName>
                                            </p:attrNameLst>
                                          </p:cBhvr>
                                          <p:to>
                                            <p:strVal val="visible"/>
                                          </p:to>
                                        </p:set>
                                        <p:animEffect transition="in" filter="fade">
                                          <p:cBhvr>
                                            <p:cTn id="109" dur="500"/>
                                            <p:tgtEl>
                                              <p:spTgt spid="37906"/>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7924"/>
                                            </p:tgtEl>
                                            <p:attrNameLst>
                                              <p:attrName>style.visibility</p:attrName>
                                            </p:attrNameLst>
                                          </p:cBhvr>
                                          <p:to>
                                            <p:strVal val="visible"/>
                                          </p:to>
                                        </p:set>
                                        <p:animEffect transition="in" filter="fade">
                                          <p:cBhvr>
                                            <p:cTn id="112" dur="500"/>
                                            <p:tgtEl>
                                              <p:spTgt spid="37924"/>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7925"/>
                                            </p:tgtEl>
                                            <p:attrNameLst>
                                              <p:attrName>style.visibility</p:attrName>
                                            </p:attrNameLst>
                                          </p:cBhvr>
                                          <p:to>
                                            <p:strVal val="visible"/>
                                          </p:to>
                                        </p:set>
                                        <p:animEffect transition="in" filter="fade">
                                          <p:cBhvr>
                                            <p:cTn id="115" dur="500"/>
                                            <p:tgtEl>
                                              <p:spTgt spid="37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8" grpId="0" animBg="1"/>
          <p:bldP spid="37899" grpId="0" animBg="1"/>
          <p:bldP spid="37900" grpId="0" animBg="1"/>
          <p:bldP spid="37901" grpId="0" animBg="1"/>
          <p:bldP spid="37902" grpId="0" animBg="1"/>
          <p:bldP spid="37903" grpId="0" animBg="1"/>
          <p:bldP spid="37904" grpId="0" animBg="1"/>
          <p:bldP spid="37905" grpId="0" animBg="1"/>
          <p:bldP spid="37906" grpId="0" animBg="1"/>
          <p:bldP spid="37909" grpId="0" animBg="1"/>
          <p:bldP spid="37910" grpId="0" animBg="1"/>
          <p:bldP spid="37912" grpId="0" animBg="1"/>
          <p:bldP spid="37913" grpId="0" animBg="1"/>
          <p:bldP spid="37914" grpId="0"/>
          <p:bldP spid="37915" grpId="0"/>
          <p:bldP spid="37916" grpId="0"/>
          <p:bldP spid="37917" grpId="0"/>
          <p:bldP spid="37918" grpId="0"/>
          <p:bldP spid="37919" grpId="0"/>
          <p:bldP spid="37920" grpId="0"/>
          <p:bldP spid="37921" grpId="0"/>
          <p:bldP spid="37922" grpId="0"/>
          <p:bldP spid="37923" grpId="0"/>
          <p:bldP spid="37924" grpId="0"/>
          <p:bldP spid="37925" grpId="0"/>
          <p:bldP spid="4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1+#ppt_w/2"/>
                                              </p:val>
                                            </p:tav>
                                            <p:tav tm="100000">
                                              <p:val>
                                                <p:strVal val="#ppt_x"/>
                                              </p:val>
                                            </p:tav>
                                          </p:tavLst>
                                        </p:anim>
                                        <p:anim calcmode="lin" valueType="num">
                                          <p:cBhvr additive="base">
                                            <p:cTn id="14" dur="500" fill="hold"/>
                                            <p:tgtEl>
                                              <p:spTgt spid="44"/>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p:cTn id="17" dur="1000" fill="hold"/>
                                            <p:tgtEl>
                                              <p:spTgt spid="45"/>
                                            </p:tgtEl>
                                            <p:attrNameLst>
                                              <p:attrName>ppt_w</p:attrName>
                                            </p:attrNameLst>
                                          </p:cBhvr>
                                          <p:tavLst>
                                            <p:tav tm="0">
                                              <p:val>
                                                <p:fltVal val="0"/>
                                              </p:val>
                                            </p:tav>
                                            <p:tav tm="100000">
                                              <p:val>
                                                <p:strVal val="#ppt_w"/>
                                              </p:val>
                                            </p:tav>
                                          </p:tavLst>
                                        </p:anim>
                                        <p:anim calcmode="lin" valueType="num">
                                          <p:cBhvr>
                                            <p:cTn id="18" dur="1000" fill="hold"/>
                                            <p:tgtEl>
                                              <p:spTgt spid="45"/>
                                            </p:tgtEl>
                                            <p:attrNameLst>
                                              <p:attrName>ppt_h</p:attrName>
                                            </p:attrNameLst>
                                          </p:cBhvr>
                                          <p:tavLst>
                                            <p:tav tm="0">
                                              <p:val>
                                                <p:fltVal val="0"/>
                                              </p:val>
                                            </p:tav>
                                            <p:tav tm="100000">
                                              <p:val>
                                                <p:strVal val="#ppt_h"/>
                                              </p:val>
                                            </p:tav>
                                          </p:tavLst>
                                        </p:anim>
                                        <p:anim calcmode="lin" valueType="num">
                                          <p:cBhvr>
                                            <p:cTn id="19" dur="1000" fill="hold"/>
                                            <p:tgtEl>
                                              <p:spTgt spid="45"/>
                                            </p:tgtEl>
                                            <p:attrNameLst>
                                              <p:attrName>style.rotation</p:attrName>
                                            </p:attrNameLst>
                                          </p:cBhvr>
                                          <p:tavLst>
                                            <p:tav tm="0">
                                              <p:val>
                                                <p:fltVal val="90"/>
                                              </p:val>
                                            </p:tav>
                                            <p:tav tm="100000">
                                              <p:val>
                                                <p:fltVal val="0"/>
                                              </p:val>
                                            </p:tav>
                                          </p:tavLst>
                                        </p:anim>
                                        <p:animEffect transition="in" filter="fade">
                                          <p:cBhvr>
                                            <p:cTn id="20" dur="10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49" presetClass="entr" presetSubtype="0" decel="10000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 calcmode="lin" valueType="num">
                                          <p:cBhvr>
                                            <p:cTn id="27" dur="500" fill="hold"/>
                                            <p:tgtEl>
                                              <p:spTgt spid="2"/>
                                            </p:tgtEl>
                                            <p:attrNameLst>
                                              <p:attrName>style.rotation</p:attrName>
                                            </p:attrNameLst>
                                          </p:cBhvr>
                                          <p:tavLst>
                                            <p:tav tm="0">
                                              <p:val>
                                                <p:fltVal val="360"/>
                                              </p:val>
                                            </p:tav>
                                            <p:tav tm="100000">
                                              <p:val>
                                                <p:fltVal val="0"/>
                                              </p:val>
                                            </p:tav>
                                          </p:tavLst>
                                        </p:anim>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7898"/>
                                            </p:tgtEl>
                                            <p:attrNameLst>
                                              <p:attrName>style.visibility</p:attrName>
                                            </p:attrNameLst>
                                          </p:cBhvr>
                                          <p:to>
                                            <p:strVal val="visible"/>
                                          </p:to>
                                        </p:set>
                                        <p:animEffect transition="in" filter="fade">
                                          <p:cBhvr>
                                            <p:cTn id="33" dur="500"/>
                                            <p:tgtEl>
                                              <p:spTgt spid="3789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899"/>
                                            </p:tgtEl>
                                            <p:attrNameLst>
                                              <p:attrName>style.visibility</p:attrName>
                                            </p:attrNameLst>
                                          </p:cBhvr>
                                          <p:to>
                                            <p:strVal val="visible"/>
                                          </p:to>
                                        </p:set>
                                        <p:animEffect transition="in" filter="fade">
                                          <p:cBhvr>
                                            <p:cTn id="36" dur="500"/>
                                            <p:tgtEl>
                                              <p:spTgt spid="3789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7914"/>
                                            </p:tgtEl>
                                            <p:attrNameLst>
                                              <p:attrName>style.visibility</p:attrName>
                                            </p:attrNameLst>
                                          </p:cBhvr>
                                          <p:to>
                                            <p:strVal val="visible"/>
                                          </p:to>
                                        </p:set>
                                        <p:animEffect transition="in" filter="fade">
                                          <p:cBhvr>
                                            <p:cTn id="39" dur="500"/>
                                            <p:tgtEl>
                                              <p:spTgt spid="379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915"/>
                                            </p:tgtEl>
                                            <p:attrNameLst>
                                              <p:attrName>style.visibility</p:attrName>
                                            </p:attrNameLst>
                                          </p:cBhvr>
                                          <p:to>
                                            <p:strVal val="visible"/>
                                          </p:to>
                                        </p:set>
                                        <p:animEffect transition="in" filter="fade">
                                          <p:cBhvr>
                                            <p:cTn id="42" dur="500"/>
                                            <p:tgtEl>
                                              <p:spTgt spid="379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7900"/>
                                            </p:tgtEl>
                                            <p:attrNameLst>
                                              <p:attrName>style.visibility</p:attrName>
                                            </p:attrNameLst>
                                          </p:cBhvr>
                                          <p:to>
                                            <p:strVal val="visible"/>
                                          </p:to>
                                        </p:set>
                                        <p:animEffect transition="in" filter="fade">
                                          <p:cBhvr>
                                            <p:cTn id="47" dur="500"/>
                                            <p:tgtEl>
                                              <p:spTgt spid="3790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7901"/>
                                            </p:tgtEl>
                                            <p:attrNameLst>
                                              <p:attrName>style.visibility</p:attrName>
                                            </p:attrNameLst>
                                          </p:cBhvr>
                                          <p:to>
                                            <p:strVal val="visible"/>
                                          </p:to>
                                        </p:set>
                                        <p:animEffect transition="in" filter="fade">
                                          <p:cBhvr>
                                            <p:cTn id="50" dur="500"/>
                                            <p:tgtEl>
                                              <p:spTgt spid="3790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7916"/>
                                            </p:tgtEl>
                                            <p:attrNameLst>
                                              <p:attrName>style.visibility</p:attrName>
                                            </p:attrNameLst>
                                          </p:cBhvr>
                                          <p:to>
                                            <p:strVal val="visible"/>
                                          </p:to>
                                        </p:set>
                                        <p:animEffect transition="in" filter="fade">
                                          <p:cBhvr>
                                            <p:cTn id="53" dur="500"/>
                                            <p:tgtEl>
                                              <p:spTgt spid="3791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7917"/>
                                            </p:tgtEl>
                                            <p:attrNameLst>
                                              <p:attrName>style.visibility</p:attrName>
                                            </p:attrNameLst>
                                          </p:cBhvr>
                                          <p:to>
                                            <p:strVal val="visible"/>
                                          </p:to>
                                        </p:set>
                                        <p:animEffect transition="in" filter="fade">
                                          <p:cBhvr>
                                            <p:cTn id="56" dur="500"/>
                                            <p:tgtEl>
                                              <p:spTgt spid="379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7912"/>
                                            </p:tgtEl>
                                            <p:attrNameLst>
                                              <p:attrName>style.visibility</p:attrName>
                                            </p:attrNameLst>
                                          </p:cBhvr>
                                          <p:to>
                                            <p:strVal val="visible"/>
                                          </p:to>
                                        </p:set>
                                        <p:animEffect transition="in" filter="fade">
                                          <p:cBhvr>
                                            <p:cTn id="61" dur="500"/>
                                            <p:tgtEl>
                                              <p:spTgt spid="3791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7913"/>
                                            </p:tgtEl>
                                            <p:attrNameLst>
                                              <p:attrName>style.visibility</p:attrName>
                                            </p:attrNameLst>
                                          </p:cBhvr>
                                          <p:to>
                                            <p:strVal val="visible"/>
                                          </p:to>
                                        </p:set>
                                        <p:animEffect transition="in" filter="fade">
                                          <p:cBhvr>
                                            <p:cTn id="64" dur="500"/>
                                            <p:tgtEl>
                                              <p:spTgt spid="379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7918"/>
                                            </p:tgtEl>
                                            <p:attrNameLst>
                                              <p:attrName>style.visibility</p:attrName>
                                            </p:attrNameLst>
                                          </p:cBhvr>
                                          <p:to>
                                            <p:strVal val="visible"/>
                                          </p:to>
                                        </p:set>
                                        <p:animEffect transition="in" filter="fade">
                                          <p:cBhvr>
                                            <p:cTn id="67" dur="500"/>
                                            <p:tgtEl>
                                              <p:spTgt spid="3791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919"/>
                                            </p:tgtEl>
                                            <p:attrNameLst>
                                              <p:attrName>style.visibility</p:attrName>
                                            </p:attrNameLst>
                                          </p:cBhvr>
                                          <p:to>
                                            <p:strVal val="visible"/>
                                          </p:to>
                                        </p:set>
                                        <p:animEffect transition="in" filter="fade">
                                          <p:cBhvr>
                                            <p:cTn id="70" dur="500"/>
                                            <p:tgtEl>
                                              <p:spTgt spid="3791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7909"/>
                                            </p:tgtEl>
                                            <p:attrNameLst>
                                              <p:attrName>style.visibility</p:attrName>
                                            </p:attrNameLst>
                                          </p:cBhvr>
                                          <p:to>
                                            <p:strVal val="visible"/>
                                          </p:to>
                                        </p:set>
                                        <p:animEffect transition="in" filter="fade">
                                          <p:cBhvr>
                                            <p:cTn id="75" dur="500"/>
                                            <p:tgtEl>
                                              <p:spTgt spid="3790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7910"/>
                                            </p:tgtEl>
                                            <p:attrNameLst>
                                              <p:attrName>style.visibility</p:attrName>
                                            </p:attrNameLst>
                                          </p:cBhvr>
                                          <p:to>
                                            <p:strVal val="visible"/>
                                          </p:to>
                                        </p:set>
                                        <p:animEffect transition="in" filter="fade">
                                          <p:cBhvr>
                                            <p:cTn id="78" dur="500"/>
                                            <p:tgtEl>
                                              <p:spTgt spid="3791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7920"/>
                                            </p:tgtEl>
                                            <p:attrNameLst>
                                              <p:attrName>style.visibility</p:attrName>
                                            </p:attrNameLst>
                                          </p:cBhvr>
                                          <p:to>
                                            <p:strVal val="visible"/>
                                          </p:to>
                                        </p:set>
                                        <p:animEffect transition="in" filter="fade">
                                          <p:cBhvr>
                                            <p:cTn id="81" dur="500"/>
                                            <p:tgtEl>
                                              <p:spTgt spid="3792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7921"/>
                                            </p:tgtEl>
                                            <p:attrNameLst>
                                              <p:attrName>style.visibility</p:attrName>
                                            </p:attrNameLst>
                                          </p:cBhvr>
                                          <p:to>
                                            <p:strVal val="visible"/>
                                          </p:to>
                                        </p:set>
                                        <p:animEffect transition="in" filter="fade">
                                          <p:cBhvr>
                                            <p:cTn id="84" dur="500"/>
                                            <p:tgtEl>
                                              <p:spTgt spid="37921"/>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7902"/>
                                            </p:tgtEl>
                                            <p:attrNameLst>
                                              <p:attrName>style.visibility</p:attrName>
                                            </p:attrNameLst>
                                          </p:cBhvr>
                                          <p:to>
                                            <p:strVal val="visible"/>
                                          </p:to>
                                        </p:set>
                                        <p:animEffect transition="in" filter="fade">
                                          <p:cBhvr>
                                            <p:cTn id="89" dur="500"/>
                                            <p:tgtEl>
                                              <p:spTgt spid="3790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903"/>
                                            </p:tgtEl>
                                            <p:attrNameLst>
                                              <p:attrName>style.visibility</p:attrName>
                                            </p:attrNameLst>
                                          </p:cBhvr>
                                          <p:to>
                                            <p:strVal val="visible"/>
                                          </p:to>
                                        </p:set>
                                        <p:animEffect transition="in" filter="fade">
                                          <p:cBhvr>
                                            <p:cTn id="92" dur="500"/>
                                            <p:tgtEl>
                                              <p:spTgt spid="3790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7904"/>
                                            </p:tgtEl>
                                            <p:attrNameLst>
                                              <p:attrName>style.visibility</p:attrName>
                                            </p:attrNameLst>
                                          </p:cBhvr>
                                          <p:to>
                                            <p:strVal val="visible"/>
                                          </p:to>
                                        </p:set>
                                        <p:animEffect transition="in" filter="fade">
                                          <p:cBhvr>
                                            <p:cTn id="95" dur="500"/>
                                            <p:tgtEl>
                                              <p:spTgt spid="3790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7922"/>
                                            </p:tgtEl>
                                            <p:attrNameLst>
                                              <p:attrName>style.visibility</p:attrName>
                                            </p:attrNameLst>
                                          </p:cBhvr>
                                          <p:to>
                                            <p:strVal val="visible"/>
                                          </p:to>
                                        </p:set>
                                        <p:animEffect transition="in" filter="fade">
                                          <p:cBhvr>
                                            <p:cTn id="98" dur="500"/>
                                            <p:tgtEl>
                                              <p:spTgt spid="3792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7923"/>
                                            </p:tgtEl>
                                            <p:attrNameLst>
                                              <p:attrName>style.visibility</p:attrName>
                                            </p:attrNameLst>
                                          </p:cBhvr>
                                          <p:to>
                                            <p:strVal val="visible"/>
                                          </p:to>
                                        </p:set>
                                        <p:animEffect transition="in" filter="fade">
                                          <p:cBhvr>
                                            <p:cTn id="101" dur="500"/>
                                            <p:tgtEl>
                                              <p:spTgt spid="37923"/>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37905"/>
                                            </p:tgtEl>
                                            <p:attrNameLst>
                                              <p:attrName>style.visibility</p:attrName>
                                            </p:attrNameLst>
                                          </p:cBhvr>
                                          <p:to>
                                            <p:strVal val="visible"/>
                                          </p:to>
                                        </p:set>
                                        <p:animEffect transition="in" filter="fade">
                                          <p:cBhvr>
                                            <p:cTn id="106" dur="500"/>
                                            <p:tgtEl>
                                              <p:spTgt spid="37905"/>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7906"/>
                                            </p:tgtEl>
                                            <p:attrNameLst>
                                              <p:attrName>style.visibility</p:attrName>
                                            </p:attrNameLst>
                                          </p:cBhvr>
                                          <p:to>
                                            <p:strVal val="visible"/>
                                          </p:to>
                                        </p:set>
                                        <p:animEffect transition="in" filter="fade">
                                          <p:cBhvr>
                                            <p:cTn id="109" dur="500"/>
                                            <p:tgtEl>
                                              <p:spTgt spid="37906"/>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7924"/>
                                            </p:tgtEl>
                                            <p:attrNameLst>
                                              <p:attrName>style.visibility</p:attrName>
                                            </p:attrNameLst>
                                          </p:cBhvr>
                                          <p:to>
                                            <p:strVal val="visible"/>
                                          </p:to>
                                        </p:set>
                                        <p:animEffect transition="in" filter="fade">
                                          <p:cBhvr>
                                            <p:cTn id="112" dur="500"/>
                                            <p:tgtEl>
                                              <p:spTgt spid="37924"/>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7925"/>
                                            </p:tgtEl>
                                            <p:attrNameLst>
                                              <p:attrName>style.visibility</p:attrName>
                                            </p:attrNameLst>
                                          </p:cBhvr>
                                          <p:to>
                                            <p:strVal val="visible"/>
                                          </p:to>
                                        </p:set>
                                        <p:animEffect transition="in" filter="fade">
                                          <p:cBhvr>
                                            <p:cTn id="115" dur="500"/>
                                            <p:tgtEl>
                                              <p:spTgt spid="37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8" grpId="0" animBg="1"/>
          <p:bldP spid="37899" grpId="0" animBg="1"/>
          <p:bldP spid="37900" grpId="0" animBg="1"/>
          <p:bldP spid="37901" grpId="0" animBg="1"/>
          <p:bldP spid="37902" grpId="0" animBg="1"/>
          <p:bldP spid="37903" grpId="0" animBg="1"/>
          <p:bldP spid="37904" grpId="0" animBg="1"/>
          <p:bldP spid="37905" grpId="0" animBg="1"/>
          <p:bldP spid="37906" grpId="0" animBg="1"/>
          <p:bldP spid="37909" grpId="0" animBg="1"/>
          <p:bldP spid="37910" grpId="0" animBg="1"/>
          <p:bldP spid="37912" grpId="0" animBg="1"/>
          <p:bldP spid="37913" grpId="0" animBg="1"/>
          <p:bldP spid="37914" grpId="0"/>
          <p:bldP spid="37915" grpId="0"/>
          <p:bldP spid="37916" grpId="0"/>
          <p:bldP spid="37917" grpId="0"/>
          <p:bldP spid="37918" grpId="0"/>
          <p:bldP spid="37919" grpId="0"/>
          <p:bldP spid="37920" grpId="0"/>
          <p:bldP spid="37921" grpId="0"/>
          <p:bldP spid="37922" grpId="0"/>
          <p:bldP spid="37923" grpId="0"/>
          <p:bldP spid="37924" grpId="0"/>
          <p:bldP spid="37925" grpId="0"/>
          <p:bldP spid="44"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4565999" y="2768811"/>
            <a:ext cx="5326258" cy="894733"/>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r>
              <a:rPr lang="zh-CN" altLang="en-US" sz="5200" dirty="0">
                <a:solidFill>
                  <a:schemeClr val="tx1">
                    <a:lumMod val="65000"/>
                    <a:lumOff val="35000"/>
                  </a:schemeClr>
                </a:solidFill>
                <a:effectLst>
                  <a:innerShdw blurRad="50800" dist="38100" dir="16200000">
                    <a:prstClr val="black">
                      <a:alpha val="59000"/>
                    </a:prstClr>
                  </a:innerShdw>
                </a:effectLst>
                <a:latin typeface="Calibri" panose="020F0502020204030204" pitchFamily="34" charset="0"/>
                <a:ea typeface="宋体"/>
              </a:rPr>
              <a:t>研究的过程</a:t>
            </a:r>
            <a:endParaRPr lang="en-US" altLang="ko-KR" sz="5200" dirty="0">
              <a:solidFill>
                <a:schemeClr val="tx1">
                  <a:lumMod val="65000"/>
                  <a:lumOff val="35000"/>
                </a:schemeClr>
              </a:solidFill>
              <a:effectLst>
                <a:innerShdw blurRad="50800" dist="38100" dir="16200000">
                  <a:prstClr val="black">
                    <a:alpha val="59000"/>
                  </a:prstClr>
                </a:innerShdw>
              </a:effectLst>
              <a:latin typeface="Calibri" panose="020F0502020204030204" pitchFamily="34" charset="0"/>
              <a:ea typeface="宋体"/>
            </a:endParaRPr>
          </a:p>
        </p:txBody>
      </p:sp>
      <p:sp>
        <p:nvSpPr>
          <p:cNvPr id="93" name="Rectangle 3"/>
          <p:cNvSpPr txBox="1">
            <a:spLocks noChangeArrowheads="1"/>
          </p:cNvSpPr>
          <p:nvPr/>
        </p:nvSpPr>
        <p:spPr bwMode="auto">
          <a:xfrm>
            <a:off x="6490239" y="1431223"/>
            <a:ext cx="1579638" cy="1325620"/>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en-US" altLang="ko-KR" sz="8000" dirty="0">
                <a:solidFill>
                  <a:schemeClr val="tx1">
                    <a:lumMod val="65000"/>
                    <a:lumOff val="35000"/>
                  </a:schemeClr>
                </a:solidFill>
                <a:effectLst>
                  <a:innerShdw blurRad="50800" dist="38100" dir="16200000">
                    <a:prstClr val="black">
                      <a:alpha val="59000"/>
                    </a:prstClr>
                  </a:innerShdw>
                </a:effectLst>
                <a:latin typeface="Calibri" panose="020F0502020204030204" pitchFamily="34" charset="0"/>
                <a:ea typeface="宋体"/>
              </a:rPr>
              <a:t>03</a:t>
            </a:r>
          </a:p>
        </p:txBody>
      </p:sp>
      <p:sp>
        <p:nvSpPr>
          <p:cNvPr id="95" name="Rectangle 3"/>
          <p:cNvSpPr txBox="1">
            <a:spLocks noChangeArrowheads="1"/>
          </p:cNvSpPr>
          <p:nvPr/>
        </p:nvSpPr>
        <p:spPr bwMode="auto">
          <a:xfrm>
            <a:off x="4566000" y="3715767"/>
            <a:ext cx="5326258"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en-US" altLang="ko-KR" sz="1400" b="0" dirty="0">
                <a:solidFill>
                  <a:schemeClr val="tx1">
                    <a:lumMod val="65000"/>
                    <a:lumOff val="35000"/>
                  </a:schemeClr>
                </a:solidFill>
                <a:effectLst>
                  <a:innerShdw blurRad="50800" dist="38100" dir="16200000">
                    <a:prstClr val="black">
                      <a:alpha val="59000"/>
                    </a:prstClr>
                  </a:innerShdw>
                </a:effectLst>
                <a:latin typeface="Calibri" panose="020F0502020204030204" pitchFamily="34" charset="0"/>
                <a:ea typeface="宋体"/>
              </a:rPr>
              <a:t>PRESENTATION SUB TITLE</a:t>
            </a:r>
          </a:p>
        </p:txBody>
      </p:sp>
      <p:cxnSp>
        <p:nvCxnSpPr>
          <p:cNvPr id="27" name="Straight Connector 10"/>
          <p:cNvCxnSpPr/>
          <p:nvPr/>
        </p:nvCxnSpPr>
        <p:spPr>
          <a:xfrm>
            <a:off x="4632410" y="2599118"/>
            <a:ext cx="5139989" cy="0"/>
          </a:xfrm>
          <a:prstGeom prst="line">
            <a:avLst/>
          </a:prstGeom>
          <a:ln w="12700"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725" y="260648"/>
            <a:ext cx="2218948" cy="6339853"/>
          </a:xfrm>
          <a:prstGeom prst="rect">
            <a:avLst/>
          </a:prstGeom>
        </p:spPr>
      </p:pic>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46" y="1874923"/>
            <a:ext cx="2840741" cy="3511303"/>
          </a:xfrm>
          <a:prstGeom prst="rect">
            <a:avLst/>
          </a:prstGeom>
        </p:spPr>
      </p:pic>
    </p:spTree>
    <p:extLst>
      <p:ext uri="{BB962C8B-B14F-4D97-AF65-F5344CB8AC3E}">
        <p14:creationId xmlns:p14="http://schemas.microsoft.com/office/powerpoint/2010/main" val="1812602527"/>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wipe(left)">
                                      <p:cBhvr>
                                        <p:cTn id="13" dur="500"/>
                                        <p:tgtEl>
                                          <p:spTgt spid="95"/>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childTnLst>
                          </p:cTn>
                        </p:par>
                        <p:par>
                          <p:cTn id="20" fill="hold">
                            <p:stCondLst>
                              <p:cond delay="1500"/>
                            </p:stCondLst>
                            <p:childTnLst>
                              <p:par>
                                <p:cTn id="21" presetID="31"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1000" fill="hold"/>
                                        <p:tgtEl>
                                          <p:spTgt spid="23"/>
                                        </p:tgtEl>
                                        <p:attrNameLst>
                                          <p:attrName>ppt_w</p:attrName>
                                        </p:attrNameLst>
                                      </p:cBhvr>
                                      <p:tavLst>
                                        <p:tav tm="0">
                                          <p:val>
                                            <p:fltVal val="0"/>
                                          </p:val>
                                        </p:tav>
                                        <p:tav tm="100000">
                                          <p:val>
                                            <p:strVal val="#ppt_w"/>
                                          </p:val>
                                        </p:tav>
                                      </p:tavLst>
                                    </p:anim>
                                    <p:anim calcmode="lin" valueType="num">
                                      <p:cBhvr>
                                        <p:cTn id="24" dur="1000" fill="hold"/>
                                        <p:tgtEl>
                                          <p:spTgt spid="23"/>
                                        </p:tgtEl>
                                        <p:attrNameLst>
                                          <p:attrName>ppt_h</p:attrName>
                                        </p:attrNameLst>
                                      </p:cBhvr>
                                      <p:tavLst>
                                        <p:tav tm="0">
                                          <p:val>
                                            <p:fltVal val="0"/>
                                          </p:val>
                                        </p:tav>
                                        <p:tav tm="100000">
                                          <p:val>
                                            <p:strVal val="#ppt_h"/>
                                          </p:val>
                                        </p:tav>
                                      </p:tavLst>
                                    </p:anim>
                                    <p:anim calcmode="lin" valueType="num">
                                      <p:cBhvr>
                                        <p:cTn id="25" dur="1000" fill="hold"/>
                                        <p:tgtEl>
                                          <p:spTgt spid="23"/>
                                        </p:tgtEl>
                                        <p:attrNameLst>
                                          <p:attrName>style.rotation</p:attrName>
                                        </p:attrNameLst>
                                      </p:cBhvr>
                                      <p:tavLst>
                                        <p:tav tm="0">
                                          <p:val>
                                            <p:fltVal val="90"/>
                                          </p:val>
                                        </p:tav>
                                        <p:tav tm="100000">
                                          <p:val>
                                            <p:fltVal val="0"/>
                                          </p:val>
                                        </p:tav>
                                      </p:tavLst>
                                    </p:anim>
                                    <p:animEffect transition="in" filter="fade">
                                      <p:cBhvr>
                                        <p:cTn id="26" dur="1000"/>
                                        <p:tgtEl>
                                          <p:spTgt spid="23"/>
                                        </p:tgtEl>
                                      </p:cBhvr>
                                    </p:animEffect>
                                  </p:childTnLst>
                                </p:cTn>
                              </p:par>
                              <p:par>
                                <p:cTn id="27" presetID="3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p:cTn id="29" dur="1000" fill="hold"/>
                                        <p:tgtEl>
                                          <p:spTgt spid="24"/>
                                        </p:tgtEl>
                                        <p:attrNameLst>
                                          <p:attrName>ppt_w</p:attrName>
                                        </p:attrNameLst>
                                      </p:cBhvr>
                                      <p:tavLst>
                                        <p:tav tm="0">
                                          <p:val>
                                            <p:fltVal val="0"/>
                                          </p:val>
                                        </p:tav>
                                        <p:tav tm="100000">
                                          <p:val>
                                            <p:strVal val="#ppt_w"/>
                                          </p:val>
                                        </p:tav>
                                      </p:tavLst>
                                    </p:anim>
                                    <p:anim calcmode="lin" valueType="num">
                                      <p:cBhvr>
                                        <p:cTn id="30" dur="1000" fill="hold"/>
                                        <p:tgtEl>
                                          <p:spTgt spid="24"/>
                                        </p:tgtEl>
                                        <p:attrNameLst>
                                          <p:attrName>ppt_h</p:attrName>
                                        </p:attrNameLst>
                                      </p:cBhvr>
                                      <p:tavLst>
                                        <p:tav tm="0">
                                          <p:val>
                                            <p:fltVal val="0"/>
                                          </p:val>
                                        </p:tav>
                                        <p:tav tm="100000">
                                          <p:val>
                                            <p:strVal val="#ppt_h"/>
                                          </p:val>
                                        </p:tav>
                                      </p:tavLst>
                                    </p:anim>
                                    <p:anim calcmode="lin" valueType="num">
                                      <p:cBhvr>
                                        <p:cTn id="31" dur="1000" fill="hold"/>
                                        <p:tgtEl>
                                          <p:spTgt spid="24"/>
                                        </p:tgtEl>
                                        <p:attrNameLst>
                                          <p:attrName>style.rotation</p:attrName>
                                        </p:attrNameLst>
                                      </p:cBhvr>
                                      <p:tavLst>
                                        <p:tav tm="0">
                                          <p:val>
                                            <p:fltVal val="90"/>
                                          </p:val>
                                        </p:tav>
                                        <p:tav tm="100000">
                                          <p:val>
                                            <p:fltVal val="0"/>
                                          </p:val>
                                        </p:tav>
                                      </p:tavLst>
                                    </p:anim>
                                    <p:animEffect transition="in" filter="fade">
                                      <p:cBhvr>
                                        <p:cTn id="32"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004095" y="2084851"/>
            <a:ext cx="0" cy="3744416"/>
          </a:xfrm>
          <a:prstGeom prst="line">
            <a:avLst/>
          </a:prstGeom>
        </p:spPr>
        <p:style>
          <a:lnRef idx="1">
            <a:schemeClr val="accent1"/>
          </a:lnRef>
          <a:fillRef idx="0">
            <a:schemeClr val="accent1"/>
          </a:fillRef>
          <a:effectRef idx="0">
            <a:schemeClr val="accent1"/>
          </a:effectRef>
          <a:fontRef idx="minor">
            <a:schemeClr val="tx1"/>
          </a:fontRef>
        </p:style>
      </p:cxnSp>
      <p:sp>
        <p:nvSpPr>
          <p:cNvPr id="5" name="五边形 4"/>
          <p:cNvSpPr/>
          <p:nvPr/>
        </p:nvSpPr>
        <p:spPr>
          <a:xfrm>
            <a:off x="1028008" y="5349214"/>
            <a:ext cx="2760397" cy="480053"/>
          </a:xfrm>
          <a:prstGeom prst="homePlate">
            <a:avLst/>
          </a:prstGeom>
          <a:solidFill>
            <a:schemeClr val="accent6"/>
          </a:solidFill>
          <a:ln w="3175">
            <a:gradFill>
              <a:gsLst>
                <a:gs pos="1000">
                  <a:schemeClr val="bg1">
                    <a:lumMod val="75000"/>
                  </a:schemeClr>
                </a:gs>
                <a:gs pos="100000">
                  <a:schemeClr val="bg1"/>
                </a:gs>
              </a:gsLst>
              <a:lin ang="5400000" scaled="0"/>
            </a:gradFill>
          </a:ln>
          <a:effectLst>
            <a:outerShdw blurRad="165100" dist="381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ea typeface="宋体"/>
            </a:endParaRPr>
          </a:p>
        </p:txBody>
      </p:sp>
      <p:sp>
        <p:nvSpPr>
          <p:cNvPr id="52" name="五边形 51"/>
          <p:cNvSpPr/>
          <p:nvPr/>
        </p:nvSpPr>
        <p:spPr>
          <a:xfrm>
            <a:off x="1028008" y="4293096"/>
            <a:ext cx="3624493" cy="480053"/>
          </a:xfrm>
          <a:prstGeom prst="homePlate">
            <a:avLst/>
          </a:prstGeom>
          <a:solidFill>
            <a:schemeClr val="accent2"/>
          </a:solidFill>
          <a:ln w="3175">
            <a:gradFill>
              <a:gsLst>
                <a:gs pos="1000">
                  <a:schemeClr val="bg1">
                    <a:lumMod val="75000"/>
                  </a:schemeClr>
                </a:gs>
                <a:gs pos="100000">
                  <a:schemeClr val="bg1"/>
                </a:gs>
              </a:gsLst>
              <a:lin ang="5400000" scaled="0"/>
            </a:gradFill>
          </a:ln>
          <a:effectLst>
            <a:outerShdw blurRad="165100" dist="381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ea typeface="宋体"/>
            </a:endParaRPr>
          </a:p>
        </p:txBody>
      </p:sp>
      <p:sp>
        <p:nvSpPr>
          <p:cNvPr id="55" name="五边形 54"/>
          <p:cNvSpPr/>
          <p:nvPr/>
        </p:nvSpPr>
        <p:spPr>
          <a:xfrm>
            <a:off x="1028007" y="3140968"/>
            <a:ext cx="4392579" cy="480053"/>
          </a:xfrm>
          <a:prstGeom prst="homePlate">
            <a:avLst/>
          </a:prstGeom>
          <a:solidFill>
            <a:schemeClr val="accent3"/>
          </a:solidFill>
          <a:ln w="3175">
            <a:gradFill>
              <a:gsLst>
                <a:gs pos="1000">
                  <a:schemeClr val="bg1">
                    <a:lumMod val="75000"/>
                  </a:schemeClr>
                </a:gs>
                <a:gs pos="100000">
                  <a:schemeClr val="bg1"/>
                </a:gs>
              </a:gsLst>
              <a:lin ang="5400000" scaled="0"/>
            </a:gradFill>
          </a:ln>
          <a:effectLst>
            <a:outerShdw blurRad="165100" dist="381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ea typeface="宋体"/>
            </a:endParaRPr>
          </a:p>
        </p:txBody>
      </p:sp>
      <p:sp>
        <p:nvSpPr>
          <p:cNvPr id="56" name="五边形 55"/>
          <p:cNvSpPr/>
          <p:nvPr/>
        </p:nvSpPr>
        <p:spPr>
          <a:xfrm>
            <a:off x="1028007" y="2084851"/>
            <a:ext cx="4968641" cy="480053"/>
          </a:xfrm>
          <a:prstGeom prst="homePlate">
            <a:avLst/>
          </a:prstGeom>
          <a:solidFill>
            <a:schemeClr val="accent1"/>
          </a:solidFill>
          <a:ln w="3175">
            <a:gradFill>
              <a:gsLst>
                <a:gs pos="1000">
                  <a:schemeClr val="bg1">
                    <a:lumMod val="75000"/>
                  </a:schemeClr>
                </a:gs>
                <a:gs pos="100000">
                  <a:schemeClr val="bg1"/>
                </a:gs>
              </a:gsLst>
              <a:lin ang="5400000" scaled="0"/>
            </a:gradFill>
          </a:ln>
          <a:effectLst>
            <a:outerShdw blurRad="165100" dist="381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ea typeface="宋体"/>
            </a:endParaRPr>
          </a:p>
        </p:txBody>
      </p:sp>
      <p:sp>
        <p:nvSpPr>
          <p:cNvPr id="58" name="TextBox 38"/>
          <p:cNvSpPr>
            <a:spLocks noChangeArrowheads="1"/>
          </p:cNvSpPr>
          <p:nvPr/>
        </p:nvSpPr>
        <p:spPr bwMode="auto">
          <a:xfrm>
            <a:off x="7645532" y="2112368"/>
            <a:ext cx="4353984" cy="48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867"/>
              </a:lnSpc>
            </a:pPr>
            <a:r>
              <a:rPr lang="zh-CN" altLang="en-US" sz="1300" dirty="0">
                <a:solidFill>
                  <a:srgbClr val="595959"/>
                </a:solidFill>
                <a:latin typeface="宋体"/>
                <a:ea typeface="宋体"/>
              </a:rPr>
              <a:t>详写内容</a:t>
            </a:r>
            <a:r>
              <a:rPr lang="en-US" altLang="zh-CN" sz="1300" dirty="0">
                <a:solidFill>
                  <a:srgbClr val="595959"/>
                </a:solidFill>
                <a:latin typeface="宋体"/>
                <a:ea typeface="宋体"/>
              </a:rPr>
              <a:t>……</a:t>
            </a:r>
            <a:r>
              <a:rPr lang="zh-CN" altLang="en-US" sz="1300" dirty="0">
                <a:solidFill>
                  <a:srgbClr val="595959"/>
                </a:solidFill>
                <a:latin typeface="宋体"/>
                <a:ea typeface="宋体"/>
              </a:rPr>
              <a:t>点击输入本栏的具体文字，简明扼要的说明分项内容，此为概念图解，请根据您的具体内容酌情修改</a:t>
            </a:r>
            <a:endParaRPr lang="en-US" altLang="zh-CN" sz="1300" dirty="0">
              <a:solidFill>
                <a:srgbClr val="595959"/>
              </a:solidFill>
              <a:latin typeface="宋体"/>
              <a:ea typeface="宋体"/>
            </a:endParaRPr>
          </a:p>
        </p:txBody>
      </p:sp>
      <p:sp>
        <p:nvSpPr>
          <p:cNvPr id="61" name="TextBox 39"/>
          <p:cNvSpPr>
            <a:spLocks noChangeArrowheads="1"/>
          </p:cNvSpPr>
          <p:nvPr/>
        </p:nvSpPr>
        <p:spPr bwMode="auto">
          <a:xfrm>
            <a:off x="6047449" y="2097551"/>
            <a:ext cx="1253067"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p>
            <a:pPr algn="ctr"/>
            <a:r>
              <a:rPr lang="zh-CN" altLang="en-US" b="1" dirty="0">
                <a:latin typeface="宋体"/>
                <a:ea typeface="宋体"/>
                <a:sym typeface="微软雅黑" pitchFamily="34" charset="-122"/>
              </a:rPr>
              <a:t>思路一</a:t>
            </a:r>
          </a:p>
        </p:txBody>
      </p:sp>
      <p:sp>
        <p:nvSpPr>
          <p:cNvPr id="68" name="直接连接符 40"/>
          <p:cNvSpPr>
            <a:spLocks noChangeShapeType="1"/>
          </p:cNvSpPr>
          <p:nvPr/>
        </p:nvSpPr>
        <p:spPr bwMode="auto">
          <a:xfrm>
            <a:off x="7455032" y="2061568"/>
            <a:ext cx="0" cy="563033"/>
          </a:xfrm>
          <a:prstGeom prst="line">
            <a:avLst/>
          </a:prstGeom>
          <a:noFill/>
          <a:ln w="9525" cap="flat" cmpd="sng">
            <a:solidFill>
              <a:srgbClr val="595959"/>
            </a:solidFill>
            <a:bevel/>
            <a:headEnd/>
            <a:tailEnd/>
          </a:ln>
          <a:extLst>
            <a:ext uri="{909E8E84-426E-40DD-AFC4-6F175D3DCCD1}">
              <a14:hiddenFill xmlns:a14="http://schemas.microsoft.com/office/drawing/2010/main">
                <a:noFill/>
              </a14:hiddenFill>
            </a:ext>
          </a:extLst>
        </p:spPr>
        <p:txBody>
          <a:bodyPr lIns="121917" tIns="60958" rIns="121917" bIns="60958"/>
          <a:lstStyle/>
          <a:p>
            <a:endParaRPr lang="zh-CN" altLang="en-US"/>
          </a:p>
        </p:txBody>
      </p:sp>
      <p:sp>
        <p:nvSpPr>
          <p:cNvPr id="69" name="TextBox 38"/>
          <p:cNvSpPr>
            <a:spLocks noChangeArrowheads="1"/>
          </p:cNvSpPr>
          <p:nvPr/>
        </p:nvSpPr>
        <p:spPr bwMode="auto">
          <a:xfrm>
            <a:off x="7214029" y="3140969"/>
            <a:ext cx="4353984" cy="48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867"/>
              </a:lnSpc>
            </a:pPr>
            <a:r>
              <a:rPr lang="zh-CN" altLang="en-US" sz="1300">
                <a:solidFill>
                  <a:srgbClr val="595959"/>
                </a:solidFill>
                <a:latin typeface="宋体"/>
                <a:ea typeface="宋体"/>
              </a:rPr>
              <a:t>详写内容</a:t>
            </a:r>
            <a:r>
              <a:rPr lang="en-US" altLang="zh-CN" sz="1300">
                <a:solidFill>
                  <a:srgbClr val="595959"/>
                </a:solidFill>
                <a:latin typeface="宋体"/>
                <a:ea typeface="宋体"/>
              </a:rPr>
              <a:t>……</a:t>
            </a:r>
            <a:r>
              <a:rPr lang="zh-CN" altLang="en-US" sz="1300">
                <a:solidFill>
                  <a:srgbClr val="595959"/>
                </a:solidFill>
                <a:latin typeface="宋体"/>
                <a:ea typeface="宋体"/>
              </a:rPr>
              <a:t>点击输入本栏的具体文字，简明扼要的说明分项内容，此为概念图解，请根据您的具体内容酌情修改</a:t>
            </a:r>
            <a:endParaRPr lang="en-US" altLang="zh-CN" sz="1300">
              <a:solidFill>
                <a:srgbClr val="595959"/>
              </a:solidFill>
              <a:latin typeface="宋体"/>
              <a:ea typeface="宋体"/>
            </a:endParaRPr>
          </a:p>
        </p:txBody>
      </p:sp>
      <p:sp>
        <p:nvSpPr>
          <p:cNvPr id="70" name="TextBox 39"/>
          <p:cNvSpPr>
            <a:spLocks noChangeArrowheads="1"/>
          </p:cNvSpPr>
          <p:nvPr/>
        </p:nvSpPr>
        <p:spPr bwMode="auto">
          <a:xfrm>
            <a:off x="5615947" y="3126152"/>
            <a:ext cx="1253067"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p>
            <a:pPr algn="ctr"/>
            <a:r>
              <a:rPr lang="zh-CN" altLang="en-US" b="1" dirty="0">
                <a:latin typeface="宋体"/>
                <a:ea typeface="宋体"/>
                <a:sym typeface="微软雅黑" pitchFamily="34" charset="-122"/>
              </a:rPr>
              <a:t>思路一</a:t>
            </a:r>
          </a:p>
        </p:txBody>
      </p:sp>
      <p:sp>
        <p:nvSpPr>
          <p:cNvPr id="71" name="直接连接符 40"/>
          <p:cNvSpPr>
            <a:spLocks noChangeShapeType="1"/>
          </p:cNvSpPr>
          <p:nvPr/>
        </p:nvSpPr>
        <p:spPr bwMode="auto">
          <a:xfrm>
            <a:off x="7023529" y="3090169"/>
            <a:ext cx="0" cy="563033"/>
          </a:xfrm>
          <a:prstGeom prst="line">
            <a:avLst/>
          </a:prstGeom>
          <a:noFill/>
          <a:ln w="9525" cap="flat" cmpd="sng">
            <a:solidFill>
              <a:srgbClr val="595959"/>
            </a:solidFill>
            <a:bevel/>
            <a:headEnd/>
            <a:tailEnd/>
          </a:ln>
          <a:extLst>
            <a:ext uri="{909E8E84-426E-40DD-AFC4-6F175D3DCCD1}">
              <a14:hiddenFill xmlns:a14="http://schemas.microsoft.com/office/drawing/2010/main">
                <a:noFill/>
              </a14:hiddenFill>
            </a:ext>
          </a:extLst>
        </p:spPr>
        <p:txBody>
          <a:bodyPr lIns="121917" tIns="60958" rIns="121917" bIns="60958"/>
          <a:lstStyle/>
          <a:p>
            <a:endParaRPr lang="zh-CN" altLang="en-US"/>
          </a:p>
        </p:txBody>
      </p:sp>
      <p:sp>
        <p:nvSpPr>
          <p:cNvPr id="72" name="TextBox 38"/>
          <p:cNvSpPr>
            <a:spLocks noChangeArrowheads="1"/>
          </p:cNvSpPr>
          <p:nvPr/>
        </p:nvSpPr>
        <p:spPr bwMode="auto">
          <a:xfrm>
            <a:off x="6637965" y="4293097"/>
            <a:ext cx="4353984" cy="48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867"/>
              </a:lnSpc>
            </a:pPr>
            <a:r>
              <a:rPr lang="zh-CN" altLang="en-US" sz="1300">
                <a:solidFill>
                  <a:srgbClr val="595959"/>
                </a:solidFill>
                <a:latin typeface="宋体"/>
                <a:ea typeface="宋体"/>
              </a:rPr>
              <a:t>详写内容</a:t>
            </a:r>
            <a:r>
              <a:rPr lang="en-US" altLang="zh-CN" sz="1300">
                <a:solidFill>
                  <a:srgbClr val="595959"/>
                </a:solidFill>
                <a:latin typeface="宋体"/>
                <a:ea typeface="宋体"/>
              </a:rPr>
              <a:t>……</a:t>
            </a:r>
            <a:r>
              <a:rPr lang="zh-CN" altLang="en-US" sz="1300">
                <a:solidFill>
                  <a:srgbClr val="595959"/>
                </a:solidFill>
                <a:latin typeface="宋体"/>
                <a:ea typeface="宋体"/>
              </a:rPr>
              <a:t>点击输入本栏的具体文字，简明扼要的说明分项内容，此为概念图解，请根据您的具体内容酌情修改</a:t>
            </a:r>
            <a:endParaRPr lang="en-US" altLang="zh-CN" sz="1300">
              <a:solidFill>
                <a:srgbClr val="595959"/>
              </a:solidFill>
              <a:latin typeface="宋体"/>
              <a:ea typeface="宋体"/>
            </a:endParaRPr>
          </a:p>
        </p:txBody>
      </p:sp>
      <p:sp>
        <p:nvSpPr>
          <p:cNvPr id="73" name="TextBox 39"/>
          <p:cNvSpPr>
            <a:spLocks noChangeArrowheads="1"/>
          </p:cNvSpPr>
          <p:nvPr/>
        </p:nvSpPr>
        <p:spPr bwMode="auto">
          <a:xfrm>
            <a:off x="5039883" y="4278280"/>
            <a:ext cx="1253067"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p>
            <a:pPr algn="ctr"/>
            <a:r>
              <a:rPr lang="zh-CN" altLang="en-US" b="1" dirty="0">
                <a:latin typeface="宋体"/>
                <a:ea typeface="宋体"/>
                <a:sym typeface="微软雅黑" pitchFamily="34" charset="-122"/>
              </a:rPr>
              <a:t>思路一</a:t>
            </a:r>
          </a:p>
        </p:txBody>
      </p:sp>
      <p:sp>
        <p:nvSpPr>
          <p:cNvPr id="74" name="直接连接符 40"/>
          <p:cNvSpPr>
            <a:spLocks noChangeShapeType="1"/>
          </p:cNvSpPr>
          <p:nvPr/>
        </p:nvSpPr>
        <p:spPr bwMode="auto">
          <a:xfrm>
            <a:off x="6447465" y="4242297"/>
            <a:ext cx="0" cy="563033"/>
          </a:xfrm>
          <a:prstGeom prst="line">
            <a:avLst/>
          </a:prstGeom>
          <a:noFill/>
          <a:ln w="9525" cap="flat" cmpd="sng">
            <a:solidFill>
              <a:srgbClr val="595959"/>
            </a:solidFill>
            <a:bevel/>
            <a:headEnd/>
            <a:tailEnd/>
          </a:ln>
          <a:extLst>
            <a:ext uri="{909E8E84-426E-40DD-AFC4-6F175D3DCCD1}">
              <a14:hiddenFill xmlns:a14="http://schemas.microsoft.com/office/drawing/2010/main">
                <a:noFill/>
              </a14:hiddenFill>
            </a:ext>
          </a:extLst>
        </p:spPr>
        <p:txBody>
          <a:bodyPr lIns="121917" tIns="60958" rIns="121917" bIns="60958"/>
          <a:lstStyle/>
          <a:p>
            <a:endParaRPr lang="zh-CN" altLang="en-US"/>
          </a:p>
        </p:txBody>
      </p:sp>
      <p:sp>
        <p:nvSpPr>
          <p:cNvPr id="79" name="TextBox 38"/>
          <p:cNvSpPr>
            <a:spLocks noChangeArrowheads="1"/>
          </p:cNvSpPr>
          <p:nvPr/>
        </p:nvSpPr>
        <p:spPr bwMode="auto">
          <a:xfrm>
            <a:off x="6061901" y="5445225"/>
            <a:ext cx="4353984" cy="48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867"/>
              </a:lnSpc>
            </a:pPr>
            <a:r>
              <a:rPr lang="zh-CN" altLang="en-US" sz="1300">
                <a:solidFill>
                  <a:srgbClr val="595959"/>
                </a:solidFill>
                <a:latin typeface="宋体"/>
                <a:ea typeface="宋体"/>
              </a:rPr>
              <a:t>详写内容</a:t>
            </a:r>
            <a:r>
              <a:rPr lang="en-US" altLang="zh-CN" sz="1300">
                <a:solidFill>
                  <a:srgbClr val="595959"/>
                </a:solidFill>
                <a:latin typeface="宋体"/>
                <a:ea typeface="宋体"/>
              </a:rPr>
              <a:t>……</a:t>
            </a:r>
            <a:r>
              <a:rPr lang="zh-CN" altLang="en-US" sz="1300">
                <a:solidFill>
                  <a:srgbClr val="595959"/>
                </a:solidFill>
                <a:latin typeface="宋体"/>
                <a:ea typeface="宋体"/>
              </a:rPr>
              <a:t>点击输入本栏的具体文字，简明扼要的说明分项内容，此为概念图解，请根据您的具体内容酌情修改</a:t>
            </a:r>
            <a:endParaRPr lang="en-US" altLang="zh-CN" sz="1300">
              <a:solidFill>
                <a:srgbClr val="595959"/>
              </a:solidFill>
              <a:latin typeface="宋体"/>
              <a:ea typeface="宋体"/>
            </a:endParaRPr>
          </a:p>
        </p:txBody>
      </p:sp>
      <p:sp>
        <p:nvSpPr>
          <p:cNvPr id="80" name="TextBox 39"/>
          <p:cNvSpPr>
            <a:spLocks noChangeArrowheads="1"/>
          </p:cNvSpPr>
          <p:nvPr/>
        </p:nvSpPr>
        <p:spPr bwMode="auto">
          <a:xfrm>
            <a:off x="4463819" y="5430408"/>
            <a:ext cx="1253067"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p>
            <a:pPr algn="ctr"/>
            <a:r>
              <a:rPr lang="zh-CN" altLang="en-US" b="1" dirty="0">
                <a:latin typeface="宋体"/>
                <a:ea typeface="宋体"/>
                <a:sym typeface="微软雅黑" pitchFamily="34" charset="-122"/>
              </a:rPr>
              <a:t>思路一</a:t>
            </a:r>
          </a:p>
        </p:txBody>
      </p:sp>
      <p:sp>
        <p:nvSpPr>
          <p:cNvPr id="81" name="直接连接符 40"/>
          <p:cNvSpPr>
            <a:spLocks noChangeShapeType="1"/>
          </p:cNvSpPr>
          <p:nvPr/>
        </p:nvSpPr>
        <p:spPr bwMode="auto">
          <a:xfrm>
            <a:off x="5871401" y="5394425"/>
            <a:ext cx="0" cy="563033"/>
          </a:xfrm>
          <a:prstGeom prst="line">
            <a:avLst/>
          </a:prstGeom>
          <a:noFill/>
          <a:ln w="9525" cap="flat" cmpd="sng">
            <a:solidFill>
              <a:srgbClr val="595959"/>
            </a:solidFill>
            <a:bevel/>
            <a:headEnd/>
            <a:tailEnd/>
          </a:ln>
          <a:extLst>
            <a:ext uri="{909E8E84-426E-40DD-AFC4-6F175D3DCCD1}">
              <a14:hiddenFill xmlns:a14="http://schemas.microsoft.com/office/drawing/2010/main">
                <a:noFill/>
              </a14:hiddenFill>
            </a:ext>
          </a:extLst>
        </p:spPr>
        <p:txBody>
          <a:bodyPr lIns="121917" tIns="60958" rIns="121917" bIns="60958"/>
          <a:lstStyle/>
          <a:p>
            <a:endParaRPr lang="zh-CN" altLang="en-US"/>
          </a:p>
        </p:txBody>
      </p:sp>
      <p:cxnSp>
        <p:nvCxnSpPr>
          <p:cNvPr id="23" name="直接连接符 22"/>
          <p:cNvCxnSpPr/>
          <p:nvPr/>
        </p:nvCxnSpPr>
        <p:spPr>
          <a:xfrm>
            <a:off x="1364343" y="1026125"/>
            <a:ext cx="947319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566044" y="573595"/>
            <a:ext cx="4690556" cy="461665"/>
          </a:xfrm>
          <a:prstGeom prst="rect">
            <a:avLst/>
          </a:prstGeom>
        </p:spPr>
        <p:txBody>
          <a:bodyPr wrap="square">
            <a:spAutoFit/>
          </a:bodyPr>
          <a:lstStyle/>
          <a:p>
            <a:r>
              <a:rPr lang="zh-CN" altLang="en-US" sz="2400" b="1" dirty="0">
                <a:solidFill>
                  <a:schemeClr val="tx1">
                    <a:lumMod val="75000"/>
                    <a:lumOff val="25000"/>
                  </a:schemeClr>
                </a:solidFill>
                <a:latin typeface="宋体"/>
                <a:ea typeface="宋体"/>
              </a:rPr>
              <a:t>研究思路</a:t>
            </a: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873" y="425930"/>
            <a:ext cx="971148" cy="1200389"/>
          </a:xfrm>
          <a:prstGeom prst="rect">
            <a:avLst/>
          </a:prstGeom>
        </p:spPr>
      </p:pic>
    </p:spTree>
    <p:extLst>
      <p:ext uri="{BB962C8B-B14F-4D97-AF65-F5344CB8AC3E}">
        <p14:creationId xmlns:p14="http://schemas.microsoft.com/office/powerpoint/2010/main" val="113203824"/>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2" presetClass="entr" presetSubtype="2" fill="hold" grpId="0" nodeType="afterEffect" p14:presetBounceEnd="36000">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14:bounceEnd="36000">
                                          <p:cBhvr additive="base">
                                            <p:cTn id="13" dur="500" fill="hold"/>
                                            <p:tgtEl>
                                              <p:spTgt spid="24"/>
                                            </p:tgtEl>
                                            <p:attrNameLst>
                                              <p:attrName>ppt_x</p:attrName>
                                            </p:attrNameLst>
                                          </p:cBhvr>
                                          <p:tavLst>
                                            <p:tav tm="0">
                                              <p:val>
                                                <p:strVal val="1+#ppt_w/2"/>
                                              </p:val>
                                            </p:tav>
                                            <p:tav tm="100000">
                                              <p:val>
                                                <p:strVal val="#ppt_x"/>
                                              </p:val>
                                            </p:tav>
                                          </p:tavLst>
                                        </p:anim>
                                        <p:anim calcmode="lin" valueType="num" p14:bounceEnd="36000">
                                          <p:cBhvr additive="base">
                                            <p:cTn id="14" dur="500" fill="hold"/>
                                            <p:tgtEl>
                                              <p:spTgt spid="24"/>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1000" fill="hold"/>
                                            <p:tgtEl>
                                              <p:spTgt spid="25"/>
                                            </p:tgtEl>
                                            <p:attrNameLst>
                                              <p:attrName>ppt_w</p:attrName>
                                            </p:attrNameLst>
                                          </p:cBhvr>
                                          <p:tavLst>
                                            <p:tav tm="0">
                                              <p:val>
                                                <p:fltVal val="0"/>
                                              </p:val>
                                            </p:tav>
                                            <p:tav tm="100000">
                                              <p:val>
                                                <p:strVal val="#ppt_w"/>
                                              </p:val>
                                            </p:tav>
                                          </p:tavLst>
                                        </p:anim>
                                        <p:anim calcmode="lin" valueType="num">
                                          <p:cBhvr>
                                            <p:cTn id="18" dur="1000" fill="hold"/>
                                            <p:tgtEl>
                                              <p:spTgt spid="25"/>
                                            </p:tgtEl>
                                            <p:attrNameLst>
                                              <p:attrName>ppt_h</p:attrName>
                                            </p:attrNameLst>
                                          </p:cBhvr>
                                          <p:tavLst>
                                            <p:tav tm="0">
                                              <p:val>
                                                <p:fltVal val="0"/>
                                              </p:val>
                                            </p:tav>
                                            <p:tav tm="100000">
                                              <p:val>
                                                <p:strVal val="#ppt_h"/>
                                              </p:val>
                                            </p:tav>
                                          </p:tavLst>
                                        </p:anim>
                                        <p:anim calcmode="lin" valueType="num">
                                          <p:cBhvr>
                                            <p:cTn id="19" dur="1000" fill="hold"/>
                                            <p:tgtEl>
                                              <p:spTgt spid="25"/>
                                            </p:tgtEl>
                                            <p:attrNameLst>
                                              <p:attrName>style.rotation</p:attrName>
                                            </p:attrNameLst>
                                          </p:cBhvr>
                                          <p:tavLst>
                                            <p:tav tm="0">
                                              <p:val>
                                                <p:fltVal val="90"/>
                                              </p:val>
                                            </p:tav>
                                            <p:tav tm="100000">
                                              <p:val>
                                                <p:fltVal val="0"/>
                                              </p:val>
                                            </p:tav>
                                          </p:tavLst>
                                        </p:anim>
                                        <p:animEffect transition="in" filter="fade">
                                          <p:cBhvr>
                                            <p:cTn id="20" dur="1000"/>
                                            <p:tgtEl>
                                              <p:spTgt spid="25"/>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00"/>
                                            <p:tgtEl>
                                              <p:spTgt spid="3"/>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left)">
                                          <p:cBhvr>
                                            <p:cTn id="28" dur="300"/>
                                            <p:tgtEl>
                                              <p:spTgt spid="56"/>
                                            </p:tgtEl>
                                          </p:cBhvr>
                                        </p:animEffect>
                                      </p:childTnLst>
                                    </p:cTn>
                                  </p:par>
                                </p:childTnLst>
                              </p:cTn>
                            </p:par>
                            <p:par>
                              <p:cTn id="29" fill="hold">
                                <p:stCondLst>
                                  <p:cond delay="2300"/>
                                </p:stCondLst>
                                <p:childTnLst>
                                  <p:par>
                                    <p:cTn id="30" presetID="22" presetClass="entr" presetSubtype="8" fill="hold" grpId="0" nodeType="after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left)">
                                          <p:cBhvr>
                                            <p:cTn id="32" dur="300"/>
                                            <p:tgtEl>
                                              <p:spTgt spid="55"/>
                                            </p:tgtEl>
                                          </p:cBhvr>
                                        </p:animEffect>
                                      </p:childTnLst>
                                    </p:cTn>
                                  </p:par>
                                </p:childTnLst>
                              </p:cTn>
                            </p:par>
                            <p:par>
                              <p:cTn id="33" fill="hold">
                                <p:stCondLst>
                                  <p:cond delay="2600"/>
                                </p:stCondLst>
                                <p:childTnLst>
                                  <p:par>
                                    <p:cTn id="34" presetID="22" presetClass="entr" presetSubtype="8"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wipe(left)">
                                          <p:cBhvr>
                                            <p:cTn id="36" dur="300"/>
                                            <p:tgtEl>
                                              <p:spTgt spid="52"/>
                                            </p:tgtEl>
                                          </p:cBhvr>
                                        </p:animEffect>
                                      </p:childTnLst>
                                    </p:cTn>
                                  </p:par>
                                </p:childTnLst>
                              </p:cTn>
                            </p:par>
                            <p:par>
                              <p:cTn id="37" fill="hold">
                                <p:stCondLst>
                                  <p:cond delay="2900"/>
                                </p:stCondLst>
                                <p:childTnLst>
                                  <p:par>
                                    <p:cTn id="38" presetID="22" presetClass="entr" presetSubtype="8"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left)">
                                          <p:cBhvr>
                                            <p:cTn id="40" dur="300"/>
                                            <p:tgtEl>
                                              <p:spTgt spid="5"/>
                                            </p:tgtEl>
                                          </p:cBhvr>
                                        </p:animEffect>
                                      </p:childTnLst>
                                    </p:cTn>
                                  </p:par>
                                </p:childTnLst>
                              </p:cTn>
                            </p:par>
                            <p:par>
                              <p:cTn id="41" fill="hold">
                                <p:stCondLst>
                                  <p:cond delay="3200"/>
                                </p:stCondLst>
                                <p:childTnLst>
                                  <p:par>
                                    <p:cTn id="42" presetID="53" presetClass="entr" presetSubtype="16" fill="hold" grpId="0" nodeType="afterEffect">
                                      <p:stCondLst>
                                        <p:cond delay="0"/>
                                      </p:stCondLst>
                                      <p:childTnLst>
                                        <p:set>
                                          <p:cBhvr>
                                            <p:cTn id="43" dur="1" fill="hold">
                                              <p:stCondLst>
                                                <p:cond delay="0"/>
                                              </p:stCondLst>
                                            </p:cTn>
                                            <p:tgtEl>
                                              <p:spTgt spid="61"/>
                                            </p:tgtEl>
                                            <p:attrNameLst>
                                              <p:attrName>style.visibility</p:attrName>
                                            </p:attrNameLst>
                                          </p:cBhvr>
                                          <p:to>
                                            <p:strVal val="visible"/>
                                          </p:to>
                                        </p:set>
                                        <p:anim calcmode="lin" valueType="num">
                                          <p:cBhvr>
                                            <p:cTn id="44" dur="500" fill="hold"/>
                                            <p:tgtEl>
                                              <p:spTgt spid="61"/>
                                            </p:tgtEl>
                                            <p:attrNameLst>
                                              <p:attrName>ppt_w</p:attrName>
                                            </p:attrNameLst>
                                          </p:cBhvr>
                                          <p:tavLst>
                                            <p:tav tm="0">
                                              <p:val>
                                                <p:fltVal val="0"/>
                                              </p:val>
                                            </p:tav>
                                            <p:tav tm="100000">
                                              <p:val>
                                                <p:strVal val="#ppt_w"/>
                                              </p:val>
                                            </p:tav>
                                          </p:tavLst>
                                        </p:anim>
                                        <p:anim calcmode="lin" valueType="num">
                                          <p:cBhvr>
                                            <p:cTn id="45" dur="500" fill="hold"/>
                                            <p:tgtEl>
                                              <p:spTgt spid="61"/>
                                            </p:tgtEl>
                                            <p:attrNameLst>
                                              <p:attrName>ppt_h</p:attrName>
                                            </p:attrNameLst>
                                          </p:cBhvr>
                                          <p:tavLst>
                                            <p:tav tm="0">
                                              <p:val>
                                                <p:fltVal val="0"/>
                                              </p:val>
                                            </p:tav>
                                            <p:tav tm="100000">
                                              <p:val>
                                                <p:strVal val="#ppt_h"/>
                                              </p:val>
                                            </p:tav>
                                          </p:tavLst>
                                        </p:anim>
                                        <p:animEffect transition="in" filter="fade">
                                          <p:cBhvr>
                                            <p:cTn id="46" dur="500"/>
                                            <p:tgtEl>
                                              <p:spTgt spid="61"/>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anim calcmode="lin" valueType="num">
                                          <p:cBhvr>
                                            <p:cTn id="49" dur="500" fill="hold"/>
                                            <p:tgtEl>
                                              <p:spTgt spid="58"/>
                                            </p:tgtEl>
                                            <p:attrNameLst>
                                              <p:attrName>ppt_w</p:attrName>
                                            </p:attrNameLst>
                                          </p:cBhvr>
                                          <p:tavLst>
                                            <p:tav tm="0">
                                              <p:val>
                                                <p:fltVal val="0"/>
                                              </p:val>
                                            </p:tav>
                                            <p:tav tm="100000">
                                              <p:val>
                                                <p:strVal val="#ppt_w"/>
                                              </p:val>
                                            </p:tav>
                                          </p:tavLst>
                                        </p:anim>
                                        <p:anim calcmode="lin" valueType="num">
                                          <p:cBhvr>
                                            <p:cTn id="50" dur="500" fill="hold"/>
                                            <p:tgtEl>
                                              <p:spTgt spid="58"/>
                                            </p:tgtEl>
                                            <p:attrNameLst>
                                              <p:attrName>ppt_h</p:attrName>
                                            </p:attrNameLst>
                                          </p:cBhvr>
                                          <p:tavLst>
                                            <p:tav tm="0">
                                              <p:val>
                                                <p:fltVal val="0"/>
                                              </p:val>
                                            </p:tav>
                                            <p:tav tm="100000">
                                              <p:val>
                                                <p:strVal val="#ppt_h"/>
                                              </p:val>
                                            </p:tav>
                                          </p:tavLst>
                                        </p:anim>
                                        <p:animEffect transition="in" filter="fade">
                                          <p:cBhvr>
                                            <p:cTn id="51" dur="500"/>
                                            <p:tgtEl>
                                              <p:spTgt spid="58"/>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68"/>
                                            </p:tgtEl>
                                            <p:attrNameLst>
                                              <p:attrName>style.visibility</p:attrName>
                                            </p:attrNameLst>
                                          </p:cBhvr>
                                          <p:to>
                                            <p:strVal val="visible"/>
                                          </p:to>
                                        </p:set>
                                        <p:anim calcmode="lin" valueType="num">
                                          <p:cBhvr>
                                            <p:cTn id="54" dur="500" fill="hold"/>
                                            <p:tgtEl>
                                              <p:spTgt spid="68"/>
                                            </p:tgtEl>
                                            <p:attrNameLst>
                                              <p:attrName>ppt_w</p:attrName>
                                            </p:attrNameLst>
                                          </p:cBhvr>
                                          <p:tavLst>
                                            <p:tav tm="0">
                                              <p:val>
                                                <p:fltVal val="0"/>
                                              </p:val>
                                            </p:tav>
                                            <p:tav tm="100000">
                                              <p:val>
                                                <p:strVal val="#ppt_w"/>
                                              </p:val>
                                            </p:tav>
                                          </p:tavLst>
                                        </p:anim>
                                        <p:anim calcmode="lin" valueType="num">
                                          <p:cBhvr>
                                            <p:cTn id="55" dur="500" fill="hold"/>
                                            <p:tgtEl>
                                              <p:spTgt spid="68"/>
                                            </p:tgtEl>
                                            <p:attrNameLst>
                                              <p:attrName>ppt_h</p:attrName>
                                            </p:attrNameLst>
                                          </p:cBhvr>
                                          <p:tavLst>
                                            <p:tav tm="0">
                                              <p:val>
                                                <p:fltVal val="0"/>
                                              </p:val>
                                            </p:tav>
                                            <p:tav tm="100000">
                                              <p:val>
                                                <p:strVal val="#ppt_h"/>
                                              </p:val>
                                            </p:tav>
                                          </p:tavLst>
                                        </p:anim>
                                        <p:animEffect transition="in" filter="fade">
                                          <p:cBhvr>
                                            <p:cTn id="56" dur="500"/>
                                            <p:tgtEl>
                                              <p:spTgt spid="68"/>
                                            </p:tgtEl>
                                          </p:cBhvr>
                                        </p:animEffect>
                                      </p:childTnLst>
                                    </p:cTn>
                                  </p:par>
                                </p:childTnLst>
                              </p:cTn>
                            </p:par>
                            <p:par>
                              <p:cTn id="57" fill="hold">
                                <p:stCondLst>
                                  <p:cond delay="3700"/>
                                </p:stCondLst>
                                <p:childTnLst>
                                  <p:par>
                                    <p:cTn id="58" presetID="53" presetClass="entr" presetSubtype="16" fill="hold" grpId="0" nodeType="afterEffect">
                                      <p:stCondLst>
                                        <p:cond delay="0"/>
                                      </p:stCondLst>
                                      <p:childTnLst>
                                        <p:set>
                                          <p:cBhvr>
                                            <p:cTn id="59" dur="1" fill="hold">
                                              <p:stCondLst>
                                                <p:cond delay="0"/>
                                              </p:stCondLst>
                                            </p:cTn>
                                            <p:tgtEl>
                                              <p:spTgt spid="70"/>
                                            </p:tgtEl>
                                            <p:attrNameLst>
                                              <p:attrName>style.visibility</p:attrName>
                                            </p:attrNameLst>
                                          </p:cBhvr>
                                          <p:to>
                                            <p:strVal val="visible"/>
                                          </p:to>
                                        </p:set>
                                        <p:anim calcmode="lin" valueType="num">
                                          <p:cBhvr>
                                            <p:cTn id="60" dur="500" fill="hold"/>
                                            <p:tgtEl>
                                              <p:spTgt spid="70"/>
                                            </p:tgtEl>
                                            <p:attrNameLst>
                                              <p:attrName>ppt_w</p:attrName>
                                            </p:attrNameLst>
                                          </p:cBhvr>
                                          <p:tavLst>
                                            <p:tav tm="0">
                                              <p:val>
                                                <p:fltVal val="0"/>
                                              </p:val>
                                            </p:tav>
                                            <p:tav tm="100000">
                                              <p:val>
                                                <p:strVal val="#ppt_w"/>
                                              </p:val>
                                            </p:tav>
                                          </p:tavLst>
                                        </p:anim>
                                        <p:anim calcmode="lin" valueType="num">
                                          <p:cBhvr>
                                            <p:cTn id="61" dur="500" fill="hold"/>
                                            <p:tgtEl>
                                              <p:spTgt spid="70"/>
                                            </p:tgtEl>
                                            <p:attrNameLst>
                                              <p:attrName>ppt_h</p:attrName>
                                            </p:attrNameLst>
                                          </p:cBhvr>
                                          <p:tavLst>
                                            <p:tav tm="0">
                                              <p:val>
                                                <p:fltVal val="0"/>
                                              </p:val>
                                            </p:tav>
                                            <p:tav tm="100000">
                                              <p:val>
                                                <p:strVal val="#ppt_h"/>
                                              </p:val>
                                            </p:tav>
                                          </p:tavLst>
                                        </p:anim>
                                        <p:animEffect transition="in" filter="fade">
                                          <p:cBhvr>
                                            <p:cTn id="62" dur="500"/>
                                            <p:tgtEl>
                                              <p:spTgt spid="70"/>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69"/>
                                            </p:tgtEl>
                                            <p:attrNameLst>
                                              <p:attrName>style.visibility</p:attrName>
                                            </p:attrNameLst>
                                          </p:cBhvr>
                                          <p:to>
                                            <p:strVal val="visible"/>
                                          </p:to>
                                        </p:set>
                                        <p:anim calcmode="lin" valueType="num">
                                          <p:cBhvr>
                                            <p:cTn id="65" dur="500" fill="hold"/>
                                            <p:tgtEl>
                                              <p:spTgt spid="69"/>
                                            </p:tgtEl>
                                            <p:attrNameLst>
                                              <p:attrName>ppt_w</p:attrName>
                                            </p:attrNameLst>
                                          </p:cBhvr>
                                          <p:tavLst>
                                            <p:tav tm="0">
                                              <p:val>
                                                <p:fltVal val="0"/>
                                              </p:val>
                                            </p:tav>
                                            <p:tav tm="100000">
                                              <p:val>
                                                <p:strVal val="#ppt_w"/>
                                              </p:val>
                                            </p:tav>
                                          </p:tavLst>
                                        </p:anim>
                                        <p:anim calcmode="lin" valueType="num">
                                          <p:cBhvr>
                                            <p:cTn id="66" dur="500" fill="hold"/>
                                            <p:tgtEl>
                                              <p:spTgt spid="69"/>
                                            </p:tgtEl>
                                            <p:attrNameLst>
                                              <p:attrName>ppt_h</p:attrName>
                                            </p:attrNameLst>
                                          </p:cBhvr>
                                          <p:tavLst>
                                            <p:tav tm="0">
                                              <p:val>
                                                <p:fltVal val="0"/>
                                              </p:val>
                                            </p:tav>
                                            <p:tav tm="100000">
                                              <p:val>
                                                <p:strVal val="#ppt_h"/>
                                              </p:val>
                                            </p:tav>
                                          </p:tavLst>
                                        </p:anim>
                                        <p:animEffect transition="in" filter="fade">
                                          <p:cBhvr>
                                            <p:cTn id="67" dur="500"/>
                                            <p:tgtEl>
                                              <p:spTgt spid="69"/>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71"/>
                                            </p:tgtEl>
                                            <p:attrNameLst>
                                              <p:attrName>style.visibility</p:attrName>
                                            </p:attrNameLst>
                                          </p:cBhvr>
                                          <p:to>
                                            <p:strVal val="visible"/>
                                          </p:to>
                                        </p:set>
                                        <p:anim calcmode="lin" valueType="num">
                                          <p:cBhvr>
                                            <p:cTn id="70" dur="500" fill="hold"/>
                                            <p:tgtEl>
                                              <p:spTgt spid="71"/>
                                            </p:tgtEl>
                                            <p:attrNameLst>
                                              <p:attrName>ppt_w</p:attrName>
                                            </p:attrNameLst>
                                          </p:cBhvr>
                                          <p:tavLst>
                                            <p:tav tm="0">
                                              <p:val>
                                                <p:fltVal val="0"/>
                                              </p:val>
                                            </p:tav>
                                            <p:tav tm="100000">
                                              <p:val>
                                                <p:strVal val="#ppt_w"/>
                                              </p:val>
                                            </p:tav>
                                          </p:tavLst>
                                        </p:anim>
                                        <p:anim calcmode="lin" valueType="num">
                                          <p:cBhvr>
                                            <p:cTn id="71" dur="500" fill="hold"/>
                                            <p:tgtEl>
                                              <p:spTgt spid="71"/>
                                            </p:tgtEl>
                                            <p:attrNameLst>
                                              <p:attrName>ppt_h</p:attrName>
                                            </p:attrNameLst>
                                          </p:cBhvr>
                                          <p:tavLst>
                                            <p:tav tm="0">
                                              <p:val>
                                                <p:fltVal val="0"/>
                                              </p:val>
                                            </p:tav>
                                            <p:tav tm="100000">
                                              <p:val>
                                                <p:strVal val="#ppt_h"/>
                                              </p:val>
                                            </p:tav>
                                          </p:tavLst>
                                        </p:anim>
                                        <p:animEffect transition="in" filter="fade">
                                          <p:cBhvr>
                                            <p:cTn id="72" dur="500"/>
                                            <p:tgtEl>
                                              <p:spTgt spid="71"/>
                                            </p:tgtEl>
                                          </p:cBhvr>
                                        </p:animEffect>
                                      </p:childTnLst>
                                    </p:cTn>
                                  </p:par>
                                </p:childTnLst>
                              </p:cTn>
                            </p:par>
                            <p:par>
                              <p:cTn id="73" fill="hold">
                                <p:stCondLst>
                                  <p:cond delay="4200"/>
                                </p:stCondLst>
                                <p:childTnLst>
                                  <p:par>
                                    <p:cTn id="74" presetID="53" presetClass="entr" presetSubtype="16" fill="hold" grpId="0" nodeType="afterEffect">
                                      <p:stCondLst>
                                        <p:cond delay="0"/>
                                      </p:stCondLst>
                                      <p:childTnLst>
                                        <p:set>
                                          <p:cBhvr>
                                            <p:cTn id="75" dur="1" fill="hold">
                                              <p:stCondLst>
                                                <p:cond delay="0"/>
                                              </p:stCondLst>
                                            </p:cTn>
                                            <p:tgtEl>
                                              <p:spTgt spid="73"/>
                                            </p:tgtEl>
                                            <p:attrNameLst>
                                              <p:attrName>style.visibility</p:attrName>
                                            </p:attrNameLst>
                                          </p:cBhvr>
                                          <p:to>
                                            <p:strVal val="visible"/>
                                          </p:to>
                                        </p:set>
                                        <p:anim calcmode="lin" valueType="num">
                                          <p:cBhvr>
                                            <p:cTn id="76" dur="500" fill="hold"/>
                                            <p:tgtEl>
                                              <p:spTgt spid="73"/>
                                            </p:tgtEl>
                                            <p:attrNameLst>
                                              <p:attrName>ppt_w</p:attrName>
                                            </p:attrNameLst>
                                          </p:cBhvr>
                                          <p:tavLst>
                                            <p:tav tm="0">
                                              <p:val>
                                                <p:fltVal val="0"/>
                                              </p:val>
                                            </p:tav>
                                            <p:tav tm="100000">
                                              <p:val>
                                                <p:strVal val="#ppt_w"/>
                                              </p:val>
                                            </p:tav>
                                          </p:tavLst>
                                        </p:anim>
                                        <p:anim calcmode="lin" valueType="num">
                                          <p:cBhvr>
                                            <p:cTn id="77" dur="500" fill="hold"/>
                                            <p:tgtEl>
                                              <p:spTgt spid="73"/>
                                            </p:tgtEl>
                                            <p:attrNameLst>
                                              <p:attrName>ppt_h</p:attrName>
                                            </p:attrNameLst>
                                          </p:cBhvr>
                                          <p:tavLst>
                                            <p:tav tm="0">
                                              <p:val>
                                                <p:fltVal val="0"/>
                                              </p:val>
                                            </p:tav>
                                            <p:tav tm="100000">
                                              <p:val>
                                                <p:strVal val="#ppt_h"/>
                                              </p:val>
                                            </p:tav>
                                          </p:tavLst>
                                        </p:anim>
                                        <p:animEffect transition="in" filter="fade">
                                          <p:cBhvr>
                                            <p:cTn id="78" dur="500"/>
                                            <p:tgtEl>
                                              <p:spTgt spid="73"/>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72"/>
                                            </p:tgtEl>
                                            <p:attrNameLst>
                                              <p:attrName>style.visibility</p:attrName>
                                            </p:attrNameLst>
                                          </p:cBhvr>
                                          <p:to>
                                            <p:strVal val="visible"/>
                                          </p:to>
                                        </p:set>
                                        <p:anim calcmode="lin" valueType="num">
                                          <p:cBhvr>
                                            <p:cTn id="81" dur="500" fill="hold"/>
                                            <p:tgtEl>
                                              <p:spTgt spid="72"/>
                                            </p:tgtEl>
                                            <p:attrNameLst>
                                              <p:attrName>ppt_w</p:attrName>
                                            </p:attrNameLst>
                                          </p:cBhvr>
                                          <p:tavLst>
                                            <p:tav tm="0">
                                              <p:val>
                                                <p:fltVal val="0"/>
                                              </p:val>
                                            </p:tav>
                                            <p:tav tm="100000">
                                              <p:val>
                                                <p:strVal val="#ppt_w"/>
                                              </p:val>
                                            </p:tav>
                                          </p:tavLst>
                                        </p:anim>
                                        <p:anim calcmode="lin" valueType="num">
                                          <p:cBhvr>
                                            <p:cTn id="82" dur="500" fill="hold"/>
                                            <p:tgtEl>
                                              <p:spTgt spid="72"/>
                                            </p:tgtEl>
                                            <p:attrNameLst>
                                              <p:attrName>ppt_h</p:attrName>
                                            </p:attrNameLst>
                                          </p:cBhvr>
                                          <p:tavLst>
                                            <p:tav tm="0">
                                              <p:val>
                                                <p:fltVal val="0"/>
                                              </p:val>
                                            </p:tav>
                                            <p:tav tm="100000">
                                              <p:val>
                                                <p:strVal val="#ppt_h"/>
                                              </p:val>
                                            </p:tav>
                                          </p:tavLst>
                                        </p:anim>
                                        <p:animEffect transition="in" filter="fade">
                                          <p:cBhvr>
                                            <p:cTn id="83" dur="500"/>
                                            <p:tgtEl>
                                              <p:spTgt spid="72"/>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74"/>
                                            </p:tgtEl>
                                            <p:attrNameLst>
                                              <p:attrName>style.visibility</p:attrName>
                                            </p:attrNameLst>
                                          </p:cBhvr>
                                          <p:to>
                                            <p:strVal val="visible"/>
                                          </p:to>
                                        </p:set>
                                        <p:anim calcmode="lin" valueType="num">
                                          <p:cBhvr>
                                            <p:cTn id="86" dur="500" fill="hold"/>
                                            <p:tgtEl>
                                              <p:spTgt spid="74"/>
                                            </p:tgtEl>
                                            <p:attrNameLst>
                                              <p:attrName>ppt_w</p:attrName>
                                            </p:attrNameLst>
                                          </p:cBhvr>
                                          <p:tavLst>
                                            <p:tav tm="0">
                                              <p:val>
                                                <p:fltVal val="0"/>
                                              </p:val>
                                            </p:tav>
                                            <p:tav tm="100000">
                                              <p:val>
                                                <p:strVal val="#ppt_w"/>
                                              </p:val>
                                            </p:tav>
                                          </p:tavLst>
                                        </p:anim>
                                        <p:anim calcmode="lin" valueType="num">
                                          <p:cBhvr>
                                            <p:cTn id="87" dur="500" fill="hold"/>
                                            <p:tgtEl>
                                              <p:spTgt spid="74"/>
                                            </p:tgtEl>
                                            <p:attrNameLst>
                                              <p:attrName>ppt_h</p:attrName>
                                            </p:attrNameLst>
                                          </p:cBhvr>
                                          <p:tavLst>
                                            <p:tav tm="0">
                                              <p:val>
                                                <p:fltVal val="0"/>
                                              </p:val>
                                            </p:tav>
                                            <p:tav tm="100000">
                                              <p:val>
                                                <p:strVal val="#ppt_h"/>
                                              </p:val>
                                            </p:tav>
                                          </p:tavLst>
                                        </p:anim>
                                        <p:animEffect transition="in" filter="fade">
                                          <p:cBhvr>
                                            <p:cTn id="88" dur="500"/>
                                            <p:tgtEl>
                                              <p:spTgt spid="74"/>
                                            </p:tgtEl>
                                          </p:cBhvr>
                                        </p:animEffect>
                                      </p:childTnLst>
                                    </p:cTn>
                                  </p:par>
                                </p:childTnLst>
                              </p:cTn>
                            </p:par>
                            <p:par>
                              <p:cTn id="89" fill="hold">
                                <p:stCondLst>
                                  <p:cond delay="4700"/>
                                </p:stCondLst>
                                <p:childTnLst>
                                  <p:par>
                                    <p:cTn id="90" presetID="53" presetClass="entr" presetSubtype="16" fill="hold" grpId="0" nodeType="afterEffect">
                                      <p:stCondLst>
                                        <p:cond delay="0"/>
                                      </p:stCondLst>
                                      <p:childTnLst>
                                        <p:set>
                                          <p:cBhvr>
                                            <p:cTn id="91" dur="1" fill="hold">
                                              <p:stCondLst>
                                                <p:cond delay="0"/>
                                              </p:stCondLst>
                                            </p:cTn>
                                            <p:tgtEl>
                                              <p:spTgt spid="80"/>
                                            </p:tgtEl>
                                            <p:attrNameLst>
                                              <p:attrName>style.visibility</p:attrName>
                                            </p:attrNameLst>
                                          </p:cBhvr>
                                          <p:to>
                                            <p:strVal val="visible"/>
                                          </p:to>
                                        </p:set>
                                        <p:anim calcmode="lin" valueType="num">
                                          <p:cBhvr>
                                            <p:cTn id="92" dur="500" fill="hold"/>
                                            <p:tgtEl>
                                              <p:spTgt spid="80"/>
                                            </p:tgtEl>
                                            <p:attrNameLst>
                                              <p:attrName>ppt_w</p:attrName>
                                            </p:attrNameLst>
                                          </p:cBhvr>
                                          <p:tavLst>
                                            <p:tav tm="0">
                                              <p:val>
                                                <p:fltVal val="0"/>
                                              </p:val>
                                            </p:tav>
                                            <p:tav tm="100000">
                                              <p:val>
                                                <p:strVal val="#ppt_w"/>
                                              </p:val>
                                            </p:tav>
                                          </p:tavLst>
                                        </p:anim>
                                        <p:anim calcmode="lin" valueType="num">
                                          <p:cBhvr>
                                            <p:cTn id="93" dur="500" fill="hold"/>
                                            <p:tgtEl>
                                              <p:spTgt spid="80"/>
                                            </p:tgtEl>
                                            <p:attrNameLst>
                                              <p:attrName>ppt_h</p:attrName>
                                            </p:attrNameLst>
                                          </p:cBhvr>
                                          <p:tavLst>
                                            <p:tav tm="0">
                                              <p:val>
                                                <p:fltVal val="0"/>
                                              </p:val>
                                            </p:tav>
                                            <p:tav tm="100000">
                                              <p:val>
                                                <p:strVal val="#ppt_h"/>
                                              </p:val>
                                            </p:tav>
                                          </p:tavLst>
                                        </p:anim>
                                        <p:animEffect transition="in" filter="fade">
                                          <p:cBhvr>
                                            <p:cTn id="94" dur="500"/>
                                            <p:tgtEl>
                                              <p:spTgt spid="80"/>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79"/>
                                            </p:tgtEl>
                                            <p:attrNameLst>
                                              <p:attrName>style.visibility</p:attrName>
                                            </p:attrNameLst>
                                          </p:cBhvr>
                                          <p:to>
                                            <p:strVal val="visible"/>
                                          </p:to>
                                        </p:set>
                                        <p:anim calcmode="lin" valueType="num">
                                          <p:cBhvr>
                                            <p:cTn id="97" dur="500" fill="hold"/>
                                            <p:tgtEl>
                                              <p:spTgt spid="79"/>
                                            </p:tgtEl>
                                            <p:attrNameLst>
                                              <p:attrName>ppt_w</p:attrName>
                                            </p:attrNameLst>
                                          </p:cBhvr>
                                          <p:tavLst>
                                            <p:tav tm="0">
                                              <p:val>
                                                <p:fltVal val="0"/>
                                              </p:val>
                                            </p:tav>
                                            <p:tav tm="100000">
                                              <p:val>
                                                <p:strVal val="#ppt_w"/>
                                              </p:val>
                                            </p:tav>
                                          </p:tavLst>
                                        </p:anim>
                                        <p:anim calcmode="lin" valueType="num">
                                          <p:cBhvr>
                                            <p:cTn id="98" dur="500" fill="hold"/>
                                            <p:tgtEl>
                                              <p:spTgt spid="79"/>
                                            </p:tgtEl>
                                            <p:attrNameLst>
                                              <p:attrName>ppt_h</p:attrName>
                                            </p:attrNameLst>
                                          </p:cBhvr>
                                          <p:tavLst>
                                            <p:tav tm="0">
                                              <p:val>
                                                <p:fltVal val="0"/>
                                              </p:val>
                                            </p:tav>
                                            <p:tav tm="100000">
                                              <p:val>
                                                <p:strVal val="#ppt_h"/>
                                              </p:val>
                                            </p:tav>
                                          </p:tavLst>
                                        </p:anim>
                                        <p:animEffect transition="in" filter="fade">
                                          <p:cBhvr>
                                            <p:cTn id="99" dur="500"/>
                                            <p:tgtEl>
                                              <p:spTgt spid="79"/>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81"/>
                                            </p:tgtEl>
                                            <p:attrNameLst>
                                              <p:attrName>style.visibility</p:attrName>
                                            </p:attrNameLst>
                                          </p:cBhvr>
                                          <p:to>
                                            <p:strVal val="visible"/>
                                          </p:to>
                                        </p:set>
                                        <p:anim calcmode="lin" valueType="num">
                                          <p:cBhvr>
                                            <p:cTn id="102" dur="500" fill="hold"/>
                                            <p:tgtEl>
                                              <p:spTgt spid="81"/>
                                            </p:tgtEl>
                                            <p:attrNameLst>
                                              <p:attrName>ppt_w</p:attrName>
                                            </p:attrNameLst>
                                          </p:cBhvr>
                                          <p:tavLst>
                                            <p:tav tm="0">
                                              <p:val>
                                                <p:fltVal val="0"/>
                                              </p:val>
                                            </p:tav>
                                            <p:tav tm="100000">
                                              <p:val>
                                                <p:strVal val="#ppt_w"/>
                                              </p:val>
                                            </p:tav>
                                          </p:tavLst>
                                        </p:anim>
                                        <p:anim calcmode="lin" valueType="num">
                                          <p:cBhvr>
                                            <p:cTn id="103" dur="500" fill="hold"/>
                                            <p:tgtEl>
                                              <p:spTgt spid="81"/>
                                            </p:tgtEl>
                                            <p:attrNameLst>
                                              <p:attrName>ppt_h</p:attrName>
                                            </p:attrNameLst>
                                          </p:cBhvr>
                                          <p:tavLst>
                                            <p:tav tm="0">
                                              <p:val>
                                                <p:fltVal val="0"/>
                                              </p:val>
                                            </p:tav>
                                            <p:tav tm="100000">
                                              <p:val>
                                                <p:strVal val="#ppt_h"/>
                                              </p:val>
                                            </p:tav>
                                          </p:tavLst>
                                        </p:anim>
                                        <p:animEffect transition="in" filter="fade">
                                          <p:cBhvr>
                                            <p:cTn id="104"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2" grpId="0" animBg="1"/>
          <p:bldP spid="55" grpId="0" animBg="1"/>
          <p:bldP spid="56" grpId="0" animBg="1"/>
          <p:bldP spid="58" grpId="0"/>
          <p:bldP spid="61" grpId="0"/>
          <p:bldP spid="68" grpId="0" animBg="1"/>
          <p:bldP spid="69" grpId="0"/>
          <p:bldP spid="70" grpId="0"/>
          <p:bldP spid="71" grpId="0" animBg="1"/>
          <p:bldP spid="72" grpId="0"/>
          <p:bldP spid="73" grpId="0"/>
          <p:bldP spid="74" grpId="0" animBg="1"/>
          <p:bldP spid="79" grpId="0"/>
          <p:bldP spid="80" grpId="0"/>
          <p:bldP spid="81" grpId="0" animBg="1"/>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1+#ppt_w/2"/>
                                              </p:val>
                                            </p:tav>
                                            <p:tav tm="100000">
                                              <p:val>
                                                <p:strVal val="#ppt_x"/>
                                              </p:val>
                                            </p:tav>
                                          </p:tavLst>
                                        </p:anim>
                                        <p:anim calcmode="lin" valueType="num">
                                          <p:cBhvr additive="base">
                                            <p:cTn id="14" dur="500" fill="hold"/>
                                            <p:tgtEl>
                                              <p:spTgt spid="24"/>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1000" fill="hold"/>
                                            <p:tgtEl>
                                              <p:spTgt spid="25"/>
                                            </p:tgtEl>
                                            <p:attrNameLst>
                                              <p:attrName>ppt_w</p:attrName>
                                            </p:attrNameLst>
                                          </p:cBhvr>
                                          <p:tavLst>
                                            <p:tav tm="0">
                                              <p:val>
                                                <p:fltVal val="0"/>
                                              </p:val>
                                            </p:tav>
                                            <p:tav tm="100000">
                                              <p:val>
                                                <p:strVal val="#ppt_w"/>
                                              </p:val>
                                            </p:tav>
                                          </p:tavLst>
                                        </p:anim>
                                        <p:anim calcmode="lin" valueType="num">
                                          <p:cBhvr>
                                            <p:cTn id="18" dur="1000" fill="hold"/>
                                            <p:tgtEl>
                                              <p:spTgt spid="25"/>
                                            </p:tgtEl>
                                            <p:attrNameLst>
                                              <p:attrName>ppt_h</p:attrName>
                                            </p:attrNameLst>
                                          </p:cBhvr>
                                          <p:tavLst>
                                            <p:tav tm="0">
                                              <p:val>
                                                <p:fltVal val="0"/>
                                              </p:val>
                                            </p:tav>
                                            <p:tav tm="100000">
                                              <p:val>
                                                <p:strVal val="#ppt_h"/>
                                              </p:val>
                                            </p:tav>
                                          </p:tavLst>
                                        </p:anim>
                                        <p:anim calcmode="lin" valueType="num">
                                          <p:cBhvr>
                                            <p:cTn id="19" dur="1000" fill="hold"/>
                                            <p:tgtEl>
                                              <p:spTgt spid="25"/>
                                            </p:tgtEl>
                                            <p:attrNameLst>
                                              <p:attrName>style.rotation</p:attrName>
                                            </p:attrNameLst>
                                          </p:cBhvr>
                                          <p:tavLst>
                                            <p:tav tm="0">
                                              <p:val>
                                                <p:fltVal val="90"/>
                                              </p:val>
                                            </p:tav>
                                            <p:tav tm="100000">
                                              <p:val>
                                                <p:fltVal val="0"/>
                                              </p:val>
                                            </p:tav>
                                          </p:tavLst>
                                        </p:anim>
                                        <p:animEffect transition="in" filter="fade">
                                          <p:cBhvr>
                                            <p:cTn id="20" dur="1000"/>
                                            <p:tgtEl>
                                              <p:spTgt spid="25"/>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00"/>
                                            <p:tgtEl>
                                              <p:spTgt spid="3"/>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left)">
                                          <p:cBhvr>
                                            <p:cTn id="28" dur="300"/>
                                            <p:tgtEl>
                                              <p:spTgt spid="56"/>
                                            </p:tgtEl>
                                          </p:cBhvr>
                                        </p:animEffect>
                                      </p:childTnLst>
                                    </p:cTn>
                                  </p:par>
                                </p:childTnLst>
                              </p:cTn>
                            </p:par>
                            <p:par>
                              <p:cTn id="29" fill="hold">
                                <p:stCondLst>
                                  <p:cond delay="2300"/>
                                </p:stCondLst>
                                <p:childTnLst>
                                  <p:par>
                                    <p:cTn id="30" presetID="22" presetClass="entr" presetSubtype="8" fill="hold" grpId="0" nodeType="after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left)">
                                          <p:cBhvr>
                                            <p:cTn id="32" dur="300"/>
                                            <p:tgtEl>
                                              <p:spTgt spid="55"/>
                                            </p:tgtEl>
                                          </p:cBhvr>
                                        </p:animEffect>
                                      </p:childTnLst>
                                    </p:cTn>
                                  </p:par>
                                </p:childTnLst>
                              </p:cTn>
                            </p:par>
                            <p:par>
                              <p:cTn id="33" fill="hold">
                                <p:stCondLst>
                                  <p:cond delay="2600"/>
                                </p:stCondLst>
                                <p:childTnLst>
                                  <p:par>
                                    <p:cTn id="34" presetID="22" presetClass="entr" presetSubtype="8"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wipe(left)">
                                          <p:cBhvr>
                                            <p:cTn id="36" dur="300"/>
                                            <p:tgtEl>
                                              <p:spTgt spid="52"/>
                                            </p:tgtEl>
                                          </p:cBhvr>
                                        </p:animEffect>
                                      </p:childTnLst>
                                    </p:cTn>
                                  </p:par>
                                </p:childTnLst>
                              </p:cTn>
                            </p:par>
                            <p:par>
                              <p:cTn id="37" fill="hold">
                                <p:stCondLst>
                                  <p:cond delay="2900"/>
                                </p:stCondLst>
                                <p:childTnLst>
                                  <p:par>
                                    <p:cTn id="38" presetID="22" presetClass="entr" presetSubtype="8"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left)">
                                          <p:cBhvr>
                                            <p:cTn id="40" dur="300"/>
                                            <p:tgtEl>
                                              <p:spTgt spid="5"/>
                                            </p:tgtEl>
                                          </p:cBhvr>
                                        </p:animEffect>
                                      </p:childTnLst>
                                    </p:cTn>
                                  </p:par>
                                </p:childTnLst>
                              </p:cTn>
                            </p:par>
                            <p:par>
                              <p:cTn id="41" fill="hold">
                                <p:stCondLst>
                                  <p:cond delay="3200"/>
                                </p:stCondLst>
                                <p:childTnLst>
                                  <p:par>
                                    <p:cTn id="42" presetID="53" presetClass="entr" presetSubtype="16" fill="hold" grpId="0" nodeType="afterEffect">
                                      <p:stCondLst>
                                        <p:cond delay="0"/>
                                      </p:stCondLst>
                                      <p:childTnLst>
                                        <p:set>
                                          <p:cBhvr>
                                            <p:cTn id="43" dur="1" fill="hold">
                                              <p:stCondLst>
                                                <p:cond delay="0"/>
                                              </p:stCondLst>
                                            </p:cTn>
                                            <p:tgtEl>
                                              <p:spTgt spid="61"/>
                                            </p:tgtEl>
                                            <p:attrNameLst>
                                              <p:attrName>style.visibility</p:attrName>
                                            </p:attrNameLst>
                                          </p:cBhvr>
                                          <p:to>
                                            <p:strVal val="visible"/>
                                          </p:to>
                                        </p:set>
                                        <p:anim calcmode="lin" valueType="num">
                                          <p:cBhvr>
                                            <p:cTn id="44" dur="500" fill="hold"/>
                                            <p:tgtEl>
                                              <p:spTgt spid="61"/>
                                            </p:tgtEl>
                                            <p:attrNameLst>
                                              <p:attrName>ppt_w</p:attrName>
                                            </p:attrNameLst>
                                          </p:cBhvr>
                                          <p:tavLst>
                                            <p:tav tm="0">
                                              <p:val>
                                                <p:fltVal val="0"/>
                                              </p:val>
                                            </p:tav>
                                            <p:tav tm="100000">
                                              <p:val>
                                                <p:strVal val="#ppt_w"/>
                                              </p:val>
                                            </p:tav>
                                          </p:tavLst>
                                        </p:anim>
                                        <p:anim calcmode="lin" valueType="num">
                                          <p:cBhvr>
                                            <p:cTn id="45" dur="500" fill="hold"/>
                                            <p:tgtEl>
                                              <p:spTgt spid="61"/>
                                            </p:tgtEl>
                                            <p:attrNameLst>
                                              <p:attrName>ppt_h</p:attrName>
                                            </p:attrNameLst>
                                          </p:cBhvr>
                                          <p:tavLst>
                                            <p:tav tm="0">
                                              <p:val>
                                                <p:fltVal val="0"/>
                                              </p:val>
                                            </p:tav>
                                            <p:tav tm="100000">
                                              <p:val>
                                                <p:strVal val="#ppt_h"/>
                                              </p:val>
                                            </p:tav>
                                          </p:tavLst>
                                        </p:anim>
                                        <p:animEffect transition="in" filter="fade">
                                          <p:cBhvr>
                                            <p:cTn id="46" dur="500"/>
                                            <p:tgtEl>
                                              <p:spTgt spid="61"/>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anim calcmode="lin" valueType="num">
                                          <p:cBhvr>
                                            <p:cTn id="49" dur="500" fill="hold"/>
                                            <p:tgtEl>
                                              <p:spTgt spid="58"/>
                                            </p:tgtEl>
                                            <p:attrNameLst>
                                              <p:attrName>ppt_w</p:attrName>
                                            </p:attrNameLst>
                                          </p:cBhvr>
                                          <p:tavLst>
                                            <p:tav tm="0">
                                              <p:val>
                                                <p:fltVal val="0"/>
                                              </p:val>
                                            </p:tav>
                                            <p:tav tm="100000">
                                              <p:val>
                                                <p:strVal val="#ppt_w"/>
                                              </p:val>
                                            </p:tav>
                                          </p:tavLst>
                                        </p:anim>
                                        <p:anim calcmode="lin" valueType="num">
                                          <p:cBhvr>
                                            <p:cTn id="50" dur="500" fill="hold"/>
                                            <p:tgtEl>
                                              <p:spTgt spid="58"/>
                                            </p:tgtEl>
                                            <p:attrNameLst>
                                              <p:attrName>ppt_h</p:attrName>
                                            </p:attrNameLst>
                                          </p:cBhvr>
                                          <p:tavLst>
                                            <p:tav tm="0">
                                              <p:val>
                                                <p:fltVal val="0"/>
                                              </p:val>
                                            </p:tav>
                                            <p:tav tm="100000">
                                              <p:val>
                                                <p:strVal val="#ppt_h"/>
                                              </p:val>
                                            </p:tav>
                                          </p:tavLst>
                                        </p:anim>
                                        <p:animEffect transition="in" filter="fade">
                                          <p:cBhvr>
                                            <p:cTn id="51" dur="500"/>
                                            <p:tgtEl>
                                              <p:spTgt spid="58"/>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68"/>
                                            </p:tgtEl>
                                            <p:attrNameLst>
                                              <p:attrName>style.visibility</p:attrName>
                                            </p:attrNameLst>
                                          </p:cBhvr>
                                          <p:to>
                                            <p:strVal val="visible"/>
                                          </p:to>
                                        </p:set>
                                        <p:anim calcmode="lin" valueType="num">
                                          <p:cBhvr>
                                            <p:cTn id="54" dur="500" fill="hold"/>
                                            <p:tgtEl>
                                              <p:spTgt spid="68"/>
                                            </p:tgtEl>
                                            <p:attrNameLst>
                                              <p:attrName>ppt_w</p:attrName>
                                            </p:attrNameLst>
                                          </p:cBhvr>
                                          <p:tavLst>
                                            <p:tav tm="0">
                                              <p:val>
                                                <p:fltVal val="0"/>
                                              </p:val>
                                            </p:tav>
                                            <p:tav tm="100000">
                                              <p:val>
                                                <p:strVal val="#ppt_w"/>
                                              </p:val>
                                            </p:tav>
                                          </p:tavLst>
                                        </p:anim>
                                        <p:anim calcmode="lin" valueType="num">
                                          <p:cBhvr>
                                            <p:cTn id="55" dur="500" fill="hold"/>
                                            <p:tgtEl>
                                              <p:spTgt spid="68"/>
                                            </p:tgtEl>
                                            <p:attrNameLst>
                                              <p:attrName>ppt_h</p:attrName>
                                            </p:attrNameLst>
                                          </p:cBhvr>
                                          <p:tavLst>
                                            <p:tav tm="0">
                                              <p:val>
                                                <p:fltVal val="0"/>
                                              </p:val>
                                            </p:tav>
                                            <p:tav tm="100000">
                                              <p:val>
                                                <p:strVal val="#ppt_h"/>
                                              </p:val>
                                            </p:tav>
                                          </p:tavLst>
                                        </p:anim>
                                        <p:animEffect transition="in" filter="fade">
                                          <p:cBhvr>
                                            <p:cTn id="56" dur="500"/>
                                            <p:tgtEl>
                                              <p:spTgt spid="68"/>
                                            </p:tgtEl>
                                          </p:cBhvr>
                                        </p:animEffect>
                                      </p:childTnLst>
                                    </p:cTn>
                                  </p:par>
                                </p:childTnLst>
                              </p:cTn>
                            </p:par>
                            <p:par>
                              <p:cTn id="57" fill="hold">
                                <p:stCondLst>
                                  <p:cond delay="3700"/>
                                </p:stCondLst>
                                <p:childTnLst>
                                  <p:par>
                                    <p:cTn id="58" presetID="53" presetClass="entr" presetSubtype="16" fill="hold" grpId="0" nodeType="afterEffect">
                                      <p:stCondLst>
                                        <p:cond delay="0"/>
                                      </p:stCondLst>
                                      <p:childTnLst>
                                        <p:set>
                                          <p:cBhvr>
                                            <p:cTn id="59" dur="1" fill="hold">
                                              <p:stCondLst>
                                                <p:cond delay="0"/>
                                              </p:stCondLst>
                                            </p:cTn>
                                            <p:tgtEl>
                                              <p:spTgt spid="70"/>
                                            </p:tgtEl>
                                            <p:attrNameLst>
                                              <p:attrName>style.visibility</p:attrName>
                                            </p:attrNameLst>
                                          </p:cBhvr>
                                          <p:to>
                                            <p:strVal val="visible"/>
                                          </p:to>
                                        </p:set>
                                        <p:anim calcmode="lin" valueType="num">
                                          <p:cBhvr>
                                            <p:cTn id="60" dur="500" fill="hold"/>
                                            <p:tgtEl>
                                              <p:spTgt spid="70"/>
                                            </p:tgtEl>
                                            <p:attrNameLst>
                                              <p:attrName>ppt_w</p:attrName>
                                            </p:attrNameLst>
                                          </p:cBhvr>
                                          <p:tavLst>
                                            <p:tav tm="0">
                                              <p:val>
                                                <p:fltVal val="0"/>
                                              </p:val>
                                            </p:tav>
                                            <p:tav tm="100000">
                                              <p:val>
                                                <p:strVal val="#ppt_w"/>
                                              </p:val>
                                            </p:tav>
                                          </p:tavLst>
                                        </p:anim>
                                        <p:anim calcmode="lin" valueType="num">
                                          <p:cBhvr>
                                            <p:cTn id="61" dur="500" fill="hold"/>
                                            <p:tgtEl>
                                              <p:spTgt spid="70"/>
                                            </p:tgtEl>
                                            <p:attrNameLst>
                                              <p:attrName>ppt_h</p:attrName>
                                            </p:attrNameLst>
                                          </p:cBhvr>
                                          <p:tavLst>
                                            <p:tav tm="0">
                                              <p:val>
                                                <p:fltVal val="0"/>
                                              </p:val>
                                            </p:tav>
                                            <p:tav tm="100000">
                                              <p:val>
                                                <p:strVal val="#ppt_h"/>
                                              </p:val>
                                            </p:tav>
                                          </p:tavLst>
                                        </p:anim>
                                        <p:animEffect transition="in" filter="fade">
                                          <p:cBhvr>
                                            <p:cTn id="62" dur="500"/>
                                            <p:tgtEl>
                                              <p:spTgt spid="70"/>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69"/>
                                            </p:tgtEl>
                                            <p:attrNameLst>
                                              <p:attrName>style.visibility</p:attrName>
                                            </p:attrNameLst>
                                          </p:cBhvr>
                                          <p:to>
                                            <p:strVal val="visible"/>
                                          </p:to>
                                        </p:set>
                                        <p:anim calcmode="lin" valueType="num">
                                          <p:cBhvr>
                                            <p:cTn id="65" dur="500" fill="hold"/>
                                            <p:tgtEl>
                                              <p:spTgt spid="69"/>
                                            </p:tgtEl>
                                            <p:attrNameLst>
                                              <p:attrName>ppt_w</p:attrName>
                                            </p:attrNameLst>
                                          </p:cBhvr>
                                          <p:tavLst>
                                            <p:tav tm="0">
                                              <p:val>
                                                <p:fltVal val="0"/>
                                              </p:val>
                                            </p:tav>
                                            <p:tav tm="100000">
                                              <p:val>
                                                <p:strVal val="#ppt_w"/>
                                              </p:val>
                                            </p:tav>
                                          </p:tavLst>
                                        </p:anim>
                                        <p:anim calcmode="lin" valueType="num">
                                          <p:cBhvr>
                                            <p:cTn id="66" dur="500" fill="hold"/>
                                            <p:tgtEl>
                                              <p:spTgt spid="69"/>
                                            </p:tgtEl>
                                            <p:attrNameLst>
                                              <p:attrName>ppt_h</p:attrName>
                                            </p:attrNameLst>
                                          </p:cBhvr>
                                          <p:tavLst>
                                            <p:tav tm="0">
                                              <p:val>
                                                <p:fltVal val="0"/>
                                              </p:val>
                                            </p:tav>
                                            <p:tav tm="100000">
                                              <p:val>
                                                <p:strVal val="#ppt_h"/>
                                              </p:val>
                                            </p:tav>
                                          </p:tavLst>
                                        </p:anim>
                                        <p:animEffect transition="in" filter="fade">
                                          <p:cBhvr>
                                            <p:cTn id="67" dur="500"/>
                                            <p:tgtEl>
                                              <p:spTgt spid="69"/>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71"/>
                                            </p:tgtEl>
                                            <p:attrNameLst>
                                              <p:attrName>style.visibility</p:attrName>
                                            </p:attrNameLst>
                                          </p:cBhvr>
                                          <p:to>
                                            <p:strVal val="visible"/>
                                          </p:to>
                                        </p:set>
                                        <p:anim calcmode="lin" valueType="num">
                                          <p:cBhvr>
                                            <p:cTn id="70" dur="500" fill="hold"/>
                                            <p:tgtEl>
                                              <p:spTgt spid="71"/>
                                            </p:tgtEl>
                                            <p:attrNameLst>
                                              <p:attrName>ppt_w</p:attrName>
                                            </p:attrNameLst>
                                          </p:cBhvr>
                                          <p:tavLst>
                                            <p:tav tm="0">
                                              <p:val>
                                                <p:fltVal val="0"/>
                                              </p:val>
                                            </p:tav>
                                            <p:tav tm="100000">
                                              <p:val>
                                                <p:strVal val="#ppt_w"/>
                                              </p:val>
                                            </p:tav>
                                          </p:tavLst>
                                        </p:anim>
                                        <p:anim calcmode="lin" valueType="num">
                                          <p:cBhvr>
                                            <p:cTn id="71" dur="500" fill="hold"/>
                                            <p:tgtEl>
                                              <p:spTgt spid="71"/>
                                            </p:tgtEl>
                                            <p:attrNameLst>
                                              <p:attrName>ppt_h</p:attrName>
                                            </p:attrNameLst>
                                          </p:cBhvr>
                                          <p:tavLst>
                                            <p:tav tm="0">
                                              <p:val>
                                                <p:fltVal val="0"/>
                                              </p:val>
                                            </p:tav>
                                            <p:tav tm="100000">
                                              <p:val>
                                                <p:strVal val="#ppt_h"/>
                                              </p:val>
                                            </p:tav>
                                          </p:tavLst>
                                        </p:anim>
                                        <p:animEffect transition="in" filter="fade">
                                          <p:cBhvr>
                                            <p:cTn id="72" dur="500"/>
                                            <p:tgtEl>
                                              <p:spTgt spid="71"/>
                                            </p:tgtEl>
                                          </p:cBhvr>
                                        </p:animEffect>
                                      </p:childTnLst>
                                    </p:cTn>
                                  </p:par>
                                </p:childTnLst>
                              </p:cTn>
                            </p:par>
                            <p:par>
                              <p:cTn id="73" fill="hold">
                                <p:stCondLst>
                                  <p:cond delay="4200"/>
                                </p:stCondLst>
                                <p:childTnLst>
                                  <p:par>
                                    <p:cTn id="74" presetID="53" presetClass="entr" presetSubtype="16" fill="hold" grpId="0" nodeType="afterEffect">
                                      <p:stCondLst>
                                        <p:cond delay="0"/>
                                      </p:stCondLst>
                                      <p:childTnLst>
                                        <p:set>
                                          <p:cBhvr>
                                            <p:cTn id="75" dur="1" fill="hold">
                                              <p:stCondLst>
                                                <p:cond delay="0"/>
                                              </p:stCondLst>
                                            </p:cTn>
                                            <p:tgtEl>
                                              <p:spTgt spid="73"/>
                                            </p:tgtEl>
                                            <p:attrNameLst>
                                              <p:attrName>style.visibility</p:attrName>
                                            </p:attrNameLst>
                                          </p:cBhvr>
                                          <p:to>
                                            <p:strVal val="visible"/>
                                          </p:to>
                                        </p:set>
                                        <p:anim calcmode="lin" valueType="num">
                                          <p:cBhvr>
                                            <p:cTn id="76" dur="500" fill="hold"/>
                                            <p:tgtEl>
                                              <p:spTgt spid="73"/>
                                            </p:tgtEl>
                                            <p:attrNameLst>
                                              <p:attrName>ppt_w</p:attrName>
                                            </p:attrNameLst>
                                          </p:cBhvr>
                                          <p:tavLst>
                                            <p:tav tm="0">
                                              <p:val>
                                                <p:fltVal val="0"/>
                                              </p:val>
                                            </p:tav>
                                            <p:tav tm="100000">
                                              <p:val>
                                                <p:strVal val="#ppt_w"/>
                                              </p:val>
                                            </p:tav>
                                          </p:tavLst>
                                        </p:anim>
                                        <p:anim calcmode="lin" valueType="num">
                                          <p:cBhvr>
                                            <p:cTn id="77" dur="500" fill="hold"/>
                                            <p:tgtEl>
                                              <p:spTgt spid="73"/>
                                            </p:tgtEl>
                                            <p:attrNameLst>
                                              <p:attrName>ppt_h</p:attrName>
                                            </p:attrNameLst>
                                          </p:cBhvr>
                                          <p:tavLst>
                                            <p:tav tm="0">
                                              <p:val>
                                                <p:fltVal val="0"/>
                                              </p:val>
                                            </p:tav>
                                            <p:tav tm="100000">
                                              <p:val>
                                                <p:strVal val="#ppt_h"/>
                                              </p:val>
                                            </p:tav>
                                          </p:tavLst>
                                        </p:anim>
                                        <p:animEffect transition="in" filter="fade">
                                          <p:cBhvr>
                                            <p:cTn id="78" dur="500"/>
                                            <p:tgtEl>
                                              <p:spTgt spid="73"/>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72"/>
                                            </p:tgtEl>
                                            <p:attrNameLst>
                                              <p:attrName>style.visibility</p:attrName>
                                            </p:attrNameLst>
                                          </p:cBhvr>
                                          <p:to>
                                            <p:strVal val="visible"/>
                                          </p:to>
                                        </p:set>
                                        <p:anim calcmode="lin" valueType="num">
                                          <p:cBhvr>
                                            <p:cTn id="81" dur="500" fill="hold"/>
                                            <p:tgtEl>
                                              <p:spTgt spid="72"/>
                                            </p:tgtEl>
                                            <p:attrNameLst>
                                              <p:attrName>ppt_w</p:attrName>
                                            </p:attrNameLst>
                                          </p:cBhvr>
                                          <p:tavLst>
                                            <p:tav tm="0">
                                              <p:val>
                                                <p:fltVal val="0"/>
                                              </p:val>
                                            </p:tav>
                                            <p:tav tm="100000">
                                              <p:val>
                                                <p:strVal val="#ppt_w"/>
                                              </p:val>
                                            </p:tav>
                                          </p:tavLst>
                                        </p:anim>
                                        <p:anim calcmode="lin" valueType="num">
                                          <p:cBhvr>
                                            <p:cTn id="82" dur="500" fill="hold"/>
                                            <p:tgtEl>
                                              <p:spTgt spid="72"/>
                                            </p:tgtEl>
                                            <p:attrNameLst>
                                              <p:attrName>ppt_h</p:attrName>
                                            </p:attrNameLst>
                                          </p:cBhvr>
                                          <p:tavLst>
                                            <p:tav tm="0">
                                              <p:val>
                                                <p:fltVal val="0"/>
                                              </p:val>
                                            </p:tav>
                                            <p:tav tm="100000">
                                              <p:val>
                                                <p:strVal val="#ppt_h"/>
                                              </p:val>
                                            </p:tav>
                                          </p:tavLst>
                                        </p:anim>
                                        <p:animEffect transition="in" filter="fade">
                                          <p:cBhvr>
                                            <p:cTn id="83" dur="500"/>
                                            <p:tgtEl>
                                              <p:spTgt spid="72"/>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74"/>
                                            </p:tgtEl>
                                            <p:attrNameLst>
                                              <p:attrName>style.visibility</p:attrName>
                                            </p:attrNameLst>
                                          </p:cBhvr>
                                          <p:to>
                                            <p:strVal val="visible"/>
                                          </p:to>
                                        </p:set>
                                        <p:anim calcmode="lin" valueType="num">
                                          <p:cBhvr>
                                            <p:cTn id="86" dur="500" fill="hold"/>
                                            <p:tgtEl>
                                              <p:spTgt spid="74"/>
                                            </p:tgtEl>
                                            <p:attrNameLst>
                                              <p:attrName>ppt_w</p:attrName>
                                            </p:attrNameLst>
                                          </p:cBhvr>
                                          <p:tavLst>
                                            <p:tav tm="0">
                                              <p:val>
                                                <p:fltVal val="0"/>
                                              </p:val>
                                            </p:tav>
                                            <p:tav tm="100000">
                                              <p:val>
                                                <p:strVal val="#ppt_w"/>
                                              </p:val>
                                            </p:tav>
                                          </p:tavLst>
                                        </p:anim>
                                        <p:anim calcmode="lin" valueType="num">
                                          <p:cBhvr>
                                            <p:cTn id="87" dur="500" fill="hold"/>
                                            <p:tgtEl>
                                              <p:spTgt spid="74"/>
                                            </p:tgtEl>
                                            <p:attrNameLst>
                                              <p:attrName>ppt_h</p:attrName>
                                            </p:attrNameLst>
                                          </p:cBhvr>
                                          <p:tavLst>
                                            <p:tav tm="0">
                                              <p:val>
                                                <p:fltVal val="0"/>
                                              </p:val>
                                            </p:tav>
                                            <p:tav tm="100000">
                                              <p:val>
                                                <p:strVal val="#ppt_h"/>
                                              </p:val>
                                            </p:tav>
                                          </p:tavLst>
                                        </p:anim>
                                        <p:animEffect transition="in" filter="fade">
                                          <p:cBhvr>
                                            <p:cTn id="88" dur="500"/>
                                            <p:tgtEl>
                                              <p:spTgt spid="74"/>
                                            </p:tgtEl>
                                          </p:cBhvr>
                                        </p:animEffect>
                                      </p:childTnLst>
                                    </p:cTn>
                                  </p:par>
                                </p:childTnLst>
                              </p:cTn>
                            </p:par>
                            <p:par>
                              <p:cTn id="89" fill="hold">
                                <p:stCondLst>
                                  <p:cond delay="4700"/>
                                </p:stCondLst>
                                <p:childTnLst>
                                  <p:par>
                                    <p:cTn id="90" presetID="53" presetClass="entr" presetSubtype="16" fill="hold" grpId="0" nodeType="afterEffect">
                                      <p:stCondLst>
                                        <p:cond delay="0"/>
                                      </p:stCondLst>
                                      <p:childTnLst>
                                        <p:set>
                                          <p:cBhvr>
                                            <p:cTn id="91" dur="1" fill="hold">
                                              <p:stCondLst>
                                                <p:cond delay="0"/>
                                              </p:stCondLst>
                                            </p:cTn>
                                            <p:tgtEl>
                                              <p:spTgt spid="80"/>
                                            </p:tgtEl>
                                            <p:attrNameLst>
                                              <p:attrName>style.visibility</p:attrName>
                                            </p:attrNameLst>
                                          </p:cBhvr>
                                          <p:to>
                                            <p:strVal val="visible"/>
                                          </p:to>
                                        </p:set>
                                        <p:anim calcmode="lin" valueType="num">
                                          <p:cBhvr>
                                            <p:cTn id="92" dur="500" fill="hold"/>
                                            <p:tgtEl>
                                              <p:spTgt spid="80"/>
                                            </p:tgtEl>
                                            <p:attrNameLst>
                                              <p:attrName>ppt_w</p:attrName>
                                            </p:attrNameLst>
                                          </p:cBhvr>
                                          <p:tavLst>
                                            <p:tav tm="0">
                                              <p:val>
                                                <p:fltVal val="0"/>
                                              </p:val>
                                            </p:tav>
                                            <p:tav tm="100000">
                                              <p:val>
                                                <p:strVal val="#ppt_w"/>
                                              </p:val>
                                            </p:tav>
                                          </p:tavLst>
                                        </p:anim>
                                        <p:anim calcmode="lin" valueType="num">
                                          <p:cBhvr>
                                            <p:cTn id="93" dur="500" fill="hold"/>
                                            <p:tgtEl>
                                              <p:spTgt spid="80"/>
                                            </p:tgtEl>
                                            <p:attrNameLst>
                                              <p:attrName>ppt_h</p:attrName>
                                            </p:attrNameLst>
                                          </p:cBhvr>
                                          <p:tavLst>
                                            <p:tav tm="0">
                                              <p:val>
                                                <p:fltVal val="0"/>
                                              </p:val>
                                            </p:tav>
                                            <p:tav tm="100000">
                                              <p:val>
                                                <p:strVal val="#ppt_h"/>
                                              </p:val>
                                            </p:tav>
                                          </p:tavLst>
                                        </p:anim>
                                        <p:animEffect transition="in" filter="fade">
                                          <p:cBhvr>
                                            <p:cTn id="94" dur="500"/>
                                            <p:tgtEl>
                                              <p:spTgt spid="80"/>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79"/>
                                            </p:tgtEl>
                                            <p:attrNameLst>
                                              <p:attrName>style.visibility</p:attrName>
                                            </p:attrNameLst>
                                          </p:cBhvr>
                                          <p:to>
                                            <p:strVal val="visible"/>
                                          </p:to>
                                        </p:set>
                                        <p:anim calcmode="lin" valueType="num">
                                          <p:cBhvr>
                                            <p:cTn id="97" dur="500" fill="hold"/>
                                            <p:tgtEl>
                                              <p:spTgt spid="79"/>
                                            </p:tgtEl>
                                            <p:attrNameLst>
                                              <p:attrName>ppt_w</p:attrName>
                                            </p:attrNameLst>
                                          </p:cBhvr>
                                          <p:tavLst>
                                            <p:tav tm="0">
                                              <p:val>
                                                <p:fltVal val="0"/>
                                              </p:val>
                                            </p:tav>
                                            <p:tav tm="100000">
                                              <p:val>
                                                <p:strVal val="#ppt_w"/>
                                              </p:val>
                                            </p:tav>
                                          </p:tavLst>
                                        </p:anim>
                                        <p:anim calcmode="lin" valueType="num">
                                          <p:cBhvr>
                                            <p:cTn id="98" dur="500" fill="hold"/>
                                            <p:tgtEl>
                                              <p:spTgt spid="79"/>
                                            </p:tgtEl>
                                            <p:attrNameLst>
                                              <p:attrName>ppt_h</p:attrName>
                                            </p:attrNameLst>
                                          </p:cBhvr>
                                          <p:tavLst>
                                            <p:tav tm="0">
                                              <p:val>
                                                <p:fltVal val="0"/>
                                              </p:val>
                                            </p:tav>
                                            <p:tav tm="100000">
                                              <p:val>
                                                <p:strVal val="#ppt_h"/>
                                              </p:val>
                                            </p:tav>
                                          </p:tavLst>
                                        </p:anim>
                                        <p:animEffect transition="in" filter="fade">
                                          <p:cBhvr>
                                            <p:cTn id="99" dur="500"/>
                                            <p:tgtEl>
                                              <p:spTgt spid="79"/>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81"/>
                                            </p:tgtEl>
                                            <p:attrNameLst>
                                              <p:attrName>style.visibility</p:attrName>
                                            </p:attrNameLst>
                                          </p:cBhvr>
                                          <p:to>
                                            <p:strVal val="visible"/>
                                          </p:to>
                                        </p:set>
                                        <p:anim calcmode="lin" valueType="num">
                                          <p:cBhvr>
                                            <p:cTn id="102" dur="500" fill="hold"/>
                                            <p:tgtEl>
                                              <p:spTgt spid="81"/>
                                            </p:tgtEl>
                                            <p:attrNameLst>
                                              <p:attrName>ppt_w</p:attrName>
                                            </p:attrNameLst>
                                          </p:cBhvr>
                                          <p:tavLst>
                                            <p:tav tm="0">
                                              <p:val>
                                                <p:fltVal val="0"/>
                                              </p:val>
                                            </p:tav>
                                            <p:tav tm="100000">
                                              <p:val>
                                                <p:strVal val="#ppt_w"/>
                                              </p:val>
                                            </p:tav>
                                          </p:tavLst>
                                        </p:anim>
                                        <p:anim calcmode="lin" valueType="num">
                                          <p:cBhvr>
                                            <p:cTn id="103" dur="500" fill="hold"/>
                                            <p:tgtEl>
                                              <p:spTgt spid="81"/>
                                            </p:tgtEl>
                                            <p:attrNameLst>
                                              <p:attrName>ppt_h</p:attrName>
                                            </p:attrNameLst>
                                          </p:cBhvr>
                                          <p:tavLst>
                                            <p:tav tm="0">
                                              <p:val>
                                                <p:fltVal val="0"/>
                                              </p:val>
                                            </p:tav>
                                            <p:tav tm="100000">
                                              <p:val>
                                                <p:strVal val="#ppt_h"/>
                                              </p:val>
                                            </p:tav>
                                          </p:tavLst>
                                        </p:anim>
                                        <p:animEffect transition="in" filter="fade">
                                          <p:cBhvr>
                                            <p:cTn id="104"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2" grpId="0" animBg="1"/>
          <p:bldP spid="55" grpId="0" animBg="1"/>
          <p:bldP spid="56" grpId="0" animBg="1"/>
          <p:bldP spid="58" grpId="0"/>
          <p:bldP spid="61" grpId="0"/>
          <p:bldP spid="68" grpId="0" animBg="1"/>
          <p:bldP spid="69" grpId="0"/>
          <p:bldP spid="70" grpId="0"/>
          <p:bldP spid="71" grpId="0" animBg="1"/>
          <p:bldP spid="72" grpId="0"/>
          <p:bldP spid="73" grpId="0"/>
          <p:bldP spid="74" grpId="0" animBg="1"/>
          <p:bldP spid="79" grpId="0"/>
          <p:bldP spid="80" grpId="0"/>
          <p:bldP spid="81" grpId="0" animBg="1"/>
          <p:bldP spid="24"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819526" y="2039231"/>
            <a:ext cx="2557463" cy="908051"/>
            <a:chOff x="2864644" y="1529423"/>
            <a:chExt cx="1918097" cy="681038"/>
          </a:xfrm>
        </p:grpSpPr>
        <p:sp>
          <p:nvSpPr>
            <p:cNvPr id="26" name="任意多边形 5"/>
            <p:cNvSpPr>
              <a:spLocks noChangeArrowheads="1"/>
            </p:cNvSpPr>
            <p:nvPr/>
          </p:nvSpPr>
          <p:spPr bwMode="auto">
            <a:xfrm>
              <a:off x="2864644" y="1529423"/>
              <a:ext cx="1918097" cy="681038"/>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chemeClr val="accent2"/>
            </a:solidFill>
            <a:ln w="31750">
              <a:no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solidFill>
                <a:latin typeface="宋体"/>
                <a:ea typeface="宋体"/>
              </a:endParaRPr>
            </a:p>
          </p:txBody>
        </p:sp>
        <p:sp>
          <p:nvSpPr>
            <p:cNvPr id="27" name="文本框 24"/>
            <p:cNvSpPr>
              <a:spLocks noChangeArrowheads="1"/>
            </p:cNvSpPr>
            <p:nvPr/>
          </p:nvSpPr>
          <p:spPr bwMode="auto">
            <a:xfrm>
              <a:off x="3086531" y="1703745"/>
              <a:ext cx="1622611" cy="332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a:lnSpc>
                  <a:spcPct val="120000"/>
                </a:lnSpc>
                <a:spcBef>
                  <a:spcPct val="0"/>
                </a:spcBef>
                <a:buNone/>
              </a:pPr>
              <a:r>
                <a:rPr lang="zh-CN" altLang="en-US" sz="1900" dirty="0">
                  <a:solidFill>
                    <a:schemeClr val="bg1"/>
                  </a:solidFill>
                  <a:latin typeface="宋体"/>
                  <a:ea typeface="宋体"/>
                  <a:sym typeface="Arial" panose="020B0604020202020204" pitchFamily="34" charset="0"/>
                </a:rPr>
                <a:t>步骤二</a:t>
              </a:r>
              <a:endParaRPr lang="zh-CN" altLang="en-US" sz="1900" baseline="-3000" dirty="0">
                <a:solidFill>
                  <a:schemeClr val="bg1"/>
                </a:solidFill>
                <a:latin typeface="宋体"/>
                <a:ea typeface="宋体"/>
                <a:sym typeface="Arial" panose="020B0604020202020204" pitchFamily="34" charset="0"/>
              </a:endParaRPr>
            </a:p>
          </p:txBody>
        </p:sp>
      </p:grpSp>
      <p:grpSp>
        <p:nvGrpSpPr>
          <p:cNvPr id="2" name="组合 1"/>
          <p:cNvGrpSpPr/>
          <p:nvPr/>
        </p:nvGrpSpPr>
        <p:grpSpPr>
          <a:xfrm>
            <a:off x="1682751" y="2039231"/>
            <a:ext cx="2557463" cy="908051"/>
            <a:chOff x="1262063" y="1529423"/>
            <a:chExt cx="1918097" cy="681038"/>
          </a:xfrm>
        </p:grpSpPr>
        <p:sp>
          <p:nvSpPr>
            <p:cNvPr id="29" name="任意多边形 4"/>
            <p:cNvSpPr>
              <a:spLocks noChangeArrowheads="1"/>
            </p:cNvSpPr>
            <p:nvPr/>
          </p:nvSpPr>
          <p:spPr bwMode="auto">
            <a:xfrm>
              <a:off x="1262063" y="1529423"/>
              <a:ext cx="1918097" cy="681038"/>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chemeClr val="accent1"/>
            </a:solidFill>
            <a:ln w="31750">
              <a:no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solidFill>
                <a:latin typeface="宋体"/>
                <a:ea typeface="宋体"/>
              </a:endParaRPr>
            </a:p>
          </p:txBody>
        </p:sp>
        <p:sp>
          <p:nvSpPr>
            <p:cNvPr id="30" name="文本框 25"/>
            <p:cNvSpPr>
              <a:spLocks noChangeArrowheads="1"/>
            </p:cNvSpPr>
            <p:nvPr/>
          </p:nvSpPr>
          <p:spPr bwMode="auto">
            <a:xfrm>
              <a:off x="1460556" y="1689891"/>
              <a:ext cx="1668881" cy="36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2100" dirty="0">
                  <a:solidFill>
                    <a:schemeClr val="bg1"/>
                  </a:solidFill>
                  <a:latin typeface="宋体"/>
                  <a:ea typeface="宋体"/>
                  <a:sym typeface="Arial" panose="020B0604020202020204" pitchFamily="34" charset="0"/>
                </a:rPr>
                <a:t>步骤一</a:t>
              </a:r>
              <a:endParaRPr lang="zh-CN" altLang="en-US" sz="2100" baseline="-3000" dirty="0">
                <a:solidFill>
                  <a:schemeClr val="bg1"/>
                </a:solidFill>
                <a:latin typeface="宋体"/>
                <a:ea typeface="宋体"/>
                <a:sym typeface="Arial" panose="020B0604020202020204" pitchFamily="34" charset="0"/>
              </a:endParaRPr>
            </a:p>
          </p:txBody>
        </p:sp>
      </p:grpSp>
      <p:grpSp>
        <p:nvGrpSpPr>
          <p:cNvPr id="5" name="组合 4"/>
          <p:cNvGrpSpPr/>
          <p:nvPr/>
        </p:nvGrpSpPr>
        <p:grpSpPr>
          <a:xfrm>
            <a:off x="8096251" y="2039231"/>
            <a:ext cx="2555875" cy="908051"/>
            <a:chOff x="6072188" y="1529423"/>
            <a:chExt cx="1916906" cy="681038"/>
          </a:xfrm>
        </p:grpSpPr>
        <p:sp>
          <p:nvSpPr>
            <p:cNvPr id="32" name="任意多边形 7"/>
            <p:cNvSpPr>
              <a:spLocks noChangeArrowheads="1"/>
            </p:cNvSpPr>
            <p:nvPr/>
          </p:nvSpPr>
          <p:spPr bwMode="auto">
            <a:xfrm>
              <a:off x="6072188" y="1529423"/>
              <a:ext cx="1916906" cy="681038"/>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chemeClr val="accent6"/>
            </a:solidFill>
            <a:ln w="31750">
              <a:no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solidFill>
                <a:latin typeface="宋体"/>
                <a:ea typeface="宋体"/>
              </a:endParaRPr>
            </a:p>
          </p:txBody>
        </p:sp>
        <p:sp>
          <p:nvSpPr>
            <p:cNvPr id="33" name="文本框 26"/>
            <p:cNvSpPr>
              <a:spLocks noChangeArrowheads="1"/>
            </p:cNvSpPr>
            <p:nvPr/>
          </p:nvSpPr>
          <p:spPr bwMode="auto">
            <a:xfrm>
              <a:off x="6298713" y="1703745"/>
              <a:ext cx="1621603" cy="332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a:lnSpc>
                  <a:spcPct val="120000"/>
                </a:lnSpc>
                <a:spcBef>
                  <a:spcPct val="0"/>
                </a:spcBef>
                <a:buNone/>
              </a:pPr>
              <a:r>
                <a:rPr lang="zh-CN" altLang="en-US" sz="1900" dirty="0">
                  <a:solidFill>
                    <a:schemeClr val="bg1"/>
                  </a:solidFill>
                  <a:latin typeface="宋体"/>
                  <a:ea typeface="宋体"/>
                  <a:sym typeface="Arial" panose="020B0604020202020204" pitchFamily="34" charset="0"/>
                </a:rPr>
                <a:t>步骤四</a:t>
              </a:r>
              <a:endParaRPr lang="zh-CN" altLang="en-US" sz="1900" baseline="-3000" dirty="0">
                <a:solidFill>
                  <a:schemeClr val="bg1"/>
                </a:solidFill>
                <a:latin typeface="宋体"/>
                <a:ea typeface="宋体"/>
                <a:sym typeface="Arial" panose="020B0604020202020204" pitchFamily="34" charset="0"/>
              </a:endParaRPr>
            </a:p>
          </p:txBody>
        </p:sp>
      </p:grpSp>
      <p:grpSp>
        <p:nvGrpSpPr>
          <p:cNvPr id="4" name="组合 3"/>
          <p:cNvGrpSpPr/>
          <p:nvPr/>
        </p:nvGrpSpPr>
        <p:grpSpPr>
          <a:xfrm>
            <a:off x="5957888" y="2039231"/>
            <a:ext cx="2557463" cy="908051"/>
            <a:chOff x="4468416" y="1529423"/>
            <a:chExt cx="1918097" cy="681038"/>
          </a:xfrm>
        </p:grpSpPr>
        <p:sp>
          <p:nvSpPr>
            <p:cNvPr id="35" name="任意多边形 6"/>
            <p:cNvSpPr>
              <a:spLocks noChangeArrowheads="1"/>
            </p:cNvSpPr>
            <p:nvPr/>
          </p:nvSpPr>
          <p:spPr bwMode="auto">
            <a:xfrm>
              <a:off x="4468416" y="1529423"/>
              <a:ext cx="1918097" cy="681038"/>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chemeClr val="accent3"/>
            </a:solidFill>
            <a:ln w="31750">
              <a:no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solidFill>
                <a:latin typeface="宋体"/>
                <a:ea typeface="宋体"/>
              </a:endParaRPr>
            </a:p>
          </p:txBody>
        </p:sp>
        <p:sp>
          <p:nvSpPr>
            <p:cNvPr id="36" name="文本框 27"/>
            <p:cNvSpPr>
              <a:spLocks noChangeArrowheads="1"/>
            </p:cNvSpPr>
            <p:nvPr/>
          </p:nvSpPr>
          <p:spPr bwMode="auto">
            <a:xfrm>
              <a:off x="4708945" y="1703745"/>
              <a:ext cx="1604638" cy="332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a:lnSpc>
                  <a:spcPct val="120000"/>
                </a:lnSpc>
                <a:spcBef>
                  <a:spcPct val="0"/>
                </a:spcBef>
                <a:buNone/>
              </a:pPr>
              <a:r>
                <a:rPr lang="zh-CN" altLang="en-US" sz="1900" dirty="0">
                  <a:solidFill>
                    <a:schemeClr val="bg1"/>
                  </a:solidFill>
                  <a:latin typeface="宋体"/>
                  <a:ea typeface="宋体"/>
                  <a:sym typeface="Arial" panose="020B0604020202020204" pitchFamily="34" charset="0"/>
                </a:rPr>
                <a:t>步骤三</a:t>
              </a:r>
              <a:endParaRPr lang="zh-CN" altLang="en-US" sz="1900" baseline="-3000" dirty="0">
                <a:solidFill>
                  <a:schemeClr val="bg1"/>
                </a:solidFill>
                <a:latin typeface="宋体"/>
                <a:ea typeface="宋体"/>
                <a:sym typeface="Arial" panose="020B0604020202020204" pitchFamily="34" charset="0"/>
              </a:endParaRPr>
            </a:p>
          </p:txBody>
        </p:sp>
      </p:grpSp>
      <p:sp>
        <p:nvSpPr>
          <p:cNvPr id="37" name="矩形 47"/>
          <p:cNvSpPr>
            <a:spLocks noChangeArrowheads="1"/>
          </p:cNvSpPr>
          <p:nvPr/>
        </p:nvSpPr>
        <p:spPr bwMode="auto">
          <a:xfrm>
            <a:off x="1266825" y="4913037"/>
            <a:ext cx="9626600" cy="65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1428" tIns="45715" rIns="91428" bIns="45715">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30000"/>
              </a:lnSpc>
              <a:spcBef>
                <a:spcPct val="0"/>
              </a:spcBef>
              <a:buFont typeface="Arial" panose="020B0604020202020204" pitchFamily="34" charset="0"/>
              <a:buNone/>
            </a:pPr>
            <a:r>
              <a:rPr lang="zh-CN" altLang="en-US" sz="1400" dirty="0">
                <a:solidFill>
                  <a:schemeClr val="tx1">
                    <a:lumMod val="75000"/>
                    <a:lumOff val="25000"/>
                  </a:schemeClr>
                </a:solidFill>
                <a:latin typeface="宋体"/>
                <a:ea typeface="宋体"/>
                <a:sym typeface="方正兰亭黑_GBK" panose="02000000000000000000" pitchFamily="2" charset="-122"/>
              </a:rPr>
              <a:t>在此录入本图表的综合描述说明，在此录入本图表的综合描述说明，在此录入本图表的综合描述说明，在此录入本图表的综合描述说明。在此录入本图表的综合描述说明，在此录入本图表的综合描述说明，在此录入上述图表的综合描述说明</a:t>
            </a:r>
            <a:endParaRPr lang="zh-CN" altLang="en-US" sz="1800" dirty="0">
              <a:solidFill>
                <a:schemeClr val="tx1">
                  <a:lumMod val="75000"/>
                  <a:lumOff val="25000"/>
                </a:schemeClr>
              </a:solidFill>
              <a:latin typeface="宋体"/>
              <a:ea typeface="宋体"/>
            </a:endParaRPr>
          </a:p>
        </p:txBody>
      </p:sp>
      <p:sp>
        <p:nvSpPr>
          <p:cNvPr id="38" name="矩形 32"/>
          <p:cNvSpPr>
            <a:spLocks noChangeArrowheads="1"/>
          </p:cNvSpPr>
          <p:nvPr/>
        </p:nvSpPr>
        <p:spPr bwMode="auto">
          <a:xfrm>
            <a:off x="2022328" y="3225094"/>
            <a:ext cx="1313161" cy="43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5" rIns="91428" bIns="45715">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200">
                <a:solidFill>
                  <a:schemeClr val="tx1">
                    <a:lumMod val="75000"/>
                    <a:lumOff val="25000"/>
                  </a:schemeClr>
                </a:solidFill>
                <a:latin typeface="宋体"/>
                <a:ea typeface="宋体"/>
                <a:sym typeface="方正兰亭黑_GBK" panose="02000000000000000000" pitchFamily="2" charset="-122"/>
              </a:rPr>
              <a:t>添加标题</a:t>
            </a:r>
            <a:endParaRPr lang="en-US" sz="2200">
              <a:solidFill>
                <a:schemeClr val="tx1">
                  <a:lumMod val="75000"/>
                  <a:lumOff val="25000"/>
                </a:schemeClr>
              </a:solidFill>
              <a:latin typeface="宋体"/>
              <a:ea typeface="宋体"/>
              <a:sym typeface="方正兰亭黑_GBK" panose="02000000000000000000" pitchFamily="2" charset="-122"/>
            </a:endParaRPr>
          </a:p>
        </p:txBody>
      </p:sp>
      <p:sp>
        <p:nvSpPr>
          <p:cNvPr id="39" name="矩形 47"/>
          <p:cNvSpPr>
            <a:spLocks noChangeArrowheads="1"/>
          </p:cNvSpPr>
          <p:nvPr/>
        </p:nvSpPr>
        <p:spPr bwMode="auto">
          <a:xfrm>
            <a:off x="1728790" y="3704520"/>
            <a:ext cx="1908175" cy="86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1428" tIns="45715" rIns="91428" bIns="45715">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400" dirty="0">
                <a:solidFill>
                  <a:schemeClr val="tx1">
                    <a:lumMod val="75000"/>
                    <a:lumOff val="25000"/>
                  </a:schemeClr>
                </a:solidFill>
                <a:latin typeface="宋体"/>
                <a:ea typeface="宋体"/>
                <a:sym typeface="方正兰亭黑_GBK" panose="02000000000000000000" pitchFamily="2" charset="-122"/>
              </a:rPr>
              <a:t>在此录入上述图表的描述说明，在此录入上述图表的描述说明</a:t>
            </a:r>
            <a:endParaRPr lang="zh-CN" altLang="en-US" sz="1800" dirty="0">
              <a:solidFill>
                <a:schemeClr val="tx1">
                  <a:lumMod val="75000"/>
                  <a:lumOff val="25000"/>
                </a:schemeClr>
              </a:solidFill>
              <a:latin typeface="宋体"/>
              <a:ea typeface="宋体"/>
            </a:endParaRPr>
          </a:p>
        </p:txBody>
      </p:sp>
      <p:sp>
        <p:nvSpPr>
          <p:cNvPr id="40" name="矩形 34"/>
          <p:cNvSpPr>
            <a:spLocks noChangeArrowheads="1"/>
          </p:cNvSpPr>
          <p:nvPr/>
        </p:nvSpPr>
        <p:spPr bwMode="auto">
          <a:xfrm>
            <a:off x="4262289" y="3225094"/>
            <a:ext cx="1313161" cy="43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5" rIns="91428" bIns="45715">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200">
                <a:solidFill>
                  <a:schemeClr val="tx1">
                    <a:lumMod val="75000"/>
                    <a:lumOff val="25000"/>
                  </a:schemeClr>
                </a:solidFill>
                <a:latin typeface="宋体"/>
                <a:ea typeface="宋体"/>
                <a:sym typeface="方正兰亭黑_GBK" panose="02000000000000000000" pitchFamily="2" charset="-122"/>
              </a:rPr>
              <a:t>添加标题</a:t>
            </a:r>
            <a:endParaRPr lang="en-US" sz="2200">
              <a:solidFill>
                <a:schemeClr val="tx1">
                  <a:lumMod val="75000"/>
                  <a:lumOff val="25000"/>
                </a:schemeClr>
              </a:solidFill>
              <a:latin typeface="宋体"/>
              <a:ea typeface="宋体"/>
              <a:sym typeface="方正兰亭黑_GBK" panose="02000000000000000000" pitchFamily="2" charset="-122"/>
            </a:endParaRPr>
          </a:p>
        </p:txBody>
      </p:sp>
      <p:sp>
        <p:nvSpPr>
          <p:cNvPr id="41" name="矩形 47"/>
          <p:cNvSpPr>
            <a:spLocks noChangeArrowheads="1"/>
          </p:cNvSpPr>
          <p:nvPr/>
        </p:nvSpPr>
        <p:spPr bwMode="auto">
          <a:xfrm>
            <a:off x="4010026" y="3704520"/>
            <a:ext cx="1874839" cy="86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1428" tIns="45715" rIns="91428" bIns="45715">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400" dirty="0">
                <a:solidFill>
                  <a:schemeClr val="tx1">
                    <a:lumMod val="75000"/>
                    <a:lumOff val="25000"/>
                  </a:schemeClr>
                </a:solidFill>
                <a:latin typeface="宋体"/>
                <a:ea typeface="宋体"/>
                <a:sym typeface="方正兰亭黑_GBK" panose="02000000000000000000" pitchFamily="2" charset="-122"/>
              </a:rPr>
              <a:t>在此录入上述图表的描述说明，在此录入上述图表的描述说明</a:t>
            </a:r>
            <a:endParaRPr lang="zh-CN" altLang="en-US" sz="1800" dirty="0">
              <a:solidFill>
                <a:schemeClr val="tx1">
                  <a:lumMod val="75000"/>
                  <a:lumOff val="25000"/>
                </a:schemeClr>
              </a:solidFill>
              <a:latin typeface="宋体"/>
              <a:ea typeface="宋体"/>
            </a:endParaRPr>
          </a:p>
        </p:txBody>
      </p:sp>
      <p:sp>
        <p:nvSpPr>
          <p:cNvPr id="42" name="矩形 36"/>
          <p:cNvSpPr>
            <a:spLocks noChangeArrowheads="1"/>
          </p:cNvSpPr>
          <p:nvPr/>
        </p:nvSpPr>
        <p:spPr bwMode="auto">
          <a:xfrm>
            <a:off x="6499077" y="3225094"/>
            <a:ext cx="1313161" cy="43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5" rIns="91428" bIns="45715">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200">
                <a:solidFill>
                  <a:schemeClr val="tx1">
                    <a:lumMod val="75000"/>
                    <a:lumOff val="25000"/>
                  </a:schemeClr>
                </a:solidFill>
                <a:latin typeface="宋体"/>
                <a:ea typeface="宋体"/>
                <a:sym typeface="方正兰亭黑_GBK" panose="02000000000000000000" pitchFamily="2" charset="-122"/>
              </a:rPr>
              <a:t>添加标题</a:t>
            </a:r>
            <a:endParaRPr lang="en-US" sz="2200">
              <a:solidFill>
                <a:schemeClr val="tx1">
                  <a:lumMod val="75000"/>
                  <a:lumOff val="25000"/>
                </a:schemeClr>
              </a:solidFill>
              <a:latin typeface="宋体"/>
              <a:ea typeface="宋体"/>
              <a:sym typeface="方正兰亭黑_GBK" panose="02000000000000000000" pitchFamily="2" charset="-122"/>
            </a:endParaRPr>
          </a:p>
        </p:txBody>
      </p:sp>
      <p:sp>
        <p:nvSpPr>
          <p:cNvPr id="43" name="矩形 47"/>
          <p:cNvSpPr>
            <a:spLocks noChangeArrowheads="1"/>
          </p:cNvSpPr>
          <p:nvPr/>
        </p:nvSpPr>
        <p:spPr bwMode="auto">
          <a:xfrm>
            <a:off x="6257926" y="3704520"/>
            <a:ext cx="1892300" cy="86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1428" tIns="45715" rIns="91428" bIns="45715">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400" dirty="0">
                <a:solidFill>
                  <a:schemeClr val="tx1">
                    <a:lumMod val="75000"/>
                    <a:lumOff val="25000"/>
                  </a:schemeClr>
                </a:solidFill>
                <a:latin typeface="宋体"/>
                <a:ea typeface="宋体"/>
                <a:sym typeface="方正兰亭黑_GBK" panose="02000000000000000000" pitchFamily="2" charset="-122"/>
              </a:rPr>
              <a:t>在此录入上述图表的描述说明，在此录入上述图表的描述说明</a:t>
            </a:r>
            <a:endParaRPr lang="zh-CN" altLang="en-US" sz="1800" dirty="0">
              <a:solidFill>
                <a:schemeClr val="tx1">
                  <a:lumMod val="75000"/>
                  <a:lumOff val="25000"/>
                </a:schemeClr>
              </a:solidFill>
              <a:latin typeface="宋体"/>
              <a:ea typeface="宋体"/>
            </a:endParaRPr>
          </a:p>
        </p:txBody>
      </p:sp>
      <p:sp>
        <p:nvSpPr>
          <p:cNvPr id="44" name="矩形 38"/>
          <p:cNvSpPr>
            <a:spLocks noChangeArrowheads="1"/>
          </p:cNvSpPr>
          <p:nvPr/>
        </p:nvSpPr>
        <p:spPr bwMode="auto">
          <a:xfrm>
            <a:off x="8738245" y="3225094"/>
            <a:ext cx="1313161" cy="43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5" rIns="91428" bIns="45715">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200">
                <a:solidFill>
                  <a:schemeClr val="tx1">
                    <a:lumMod val="75000"/>
                    <a:lumOff val="25000"/>
                  </a:schemeClr>
                </a:solidFill>
                <a:latin typeface="宋体"/>
                <a:ea typeface="宋体"/>
                <a:sym typeface="方正兰亭黑_GBK" panose="02000000000000000000" pitchFamily="2" charset="-122"/>
              </a:rPr>
              <a:t>添加标题</a:t>
            </a:r>
            <a:endParaRPr lang="en-US" sz="2200">
              <a:solidFill>
                <a:schemeClr val="tx1">
                  <a:lumMod val="75000"/>
                  <a:lumOff val="25000"/>
                </a:schemeClr>
              </a:solidFill>
              <a:latin typeface="宋体"/>
              <a:ea typeface="宋体"/>
              <a:sym typeface="方正兰亭黑_GBK" panose="02000000000000000000" pitchFamily="2" charset="-122"/>
            </a:endParaRPr>
          </a:p>
        </p:txBody>
      </p:sp>
      <p:sp>
        <p:nvSpPr>
          <p:cNvPr id="45" name="矩形 47"/>
          <p:cNvSpPr>
            <a:spLocks noChangeArrowheads="1"/>
          </p:cNvSpPr>
          <p:nvPr/>
        </p:nvSpPr>
        <p:spPr bwMode="auto">
          <a:xfrm>
            <a:off x="8523288" y="3704520"/>
            <a:ext cx="1874837" cy="86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1428" tIns="45715" rIns="91428" bIns="45715">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400" dirty="0">
                <a:solidFill>
                  <a:schemeClr val="tx1">
                    <a:lumMod val="75000"/>
                    <a:lumOff val="25000"/>
                  </a:schemeClr>
                </a:solidFill>
                <a:latin typeface="宋体"/>
                <a:ea typeface="宋体"/>
                <a:sym typeface="方正兰亭黑_GBK" panose="02000000000000000000" pitchFamily="2" charset="-122"/>
              </a:rPr>
              <a:t>在此录入上述图表的描述说明，在此录入上述图表的描述说明</a:t>
            </a:r>
            <a:endParaRPr lang="zh-CN" altLang="en-US" sz="1800" dirty="0">
              <a:solidFill>
                <a:schemeClr val="tx1">
                  <a:lumMod val="75000"/>
                  <a:lumOff val="25000"/>
                </a:schemeClr>
              </a:solidFill>
              <a:latin typeface="宋体"/>
              <a:ea typeface="宋体"/>
            </a:endParaRPr>
          </a:p>
        </p:txBody>
      </p:sp>
      <p:sp>
        <p:nvSpPr>
          <p:cNvPr id="46" name="直接连接符 8"/>
          <p:cNvSpPr>
            <a:spLocks noChangeShapeType="1"/>
          </p:cNvSpPr>
          <p:nvPr/>
        </p:nvSpPr>
        <p:spPr bwMode="auto">
          <a:xfrm>
            <a:off x="1416051" y="4776511"/>
            <a:ext cx="9359900" cy="1588"/>
          </a:xfrm>
          <a:prstGeom prst="line">
            <a:avLst/>
          </a:prstGeom>
          <a:noFill/>
          <a:ln w="6350">
            <a:solidFill>
              <a:srgbClr val="A5A5A5"/>
            </a:solidFill>
            <a:bevel/>
            <a:headEnd/>
            <a:tailEnd/>
          </a:ln>
          <a:extLst>
            <a:ext uri="{909E8E84-426E-40DD-AFC4-6F175D3DCCD1}">
              <a14:hiddenFill xmlns:a14="http://schemas.microsoft.com/office/drawing/2010/main">
                <a:noFill/>
              </a14:hiddenFill>
            </a:ext>
          </a:extLst>
        </p:spPr>
        <p:txBody>
          <a:bodyPr lIns="121917" tIns="60958" rIns="121917" bIns="60958"/>
          <a:lstStyle/>
          <a:p>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1364343" y="1026125"/>
            <a:ext cx="947319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566044" y="573595"/>
            <a:ext cx="4690556" cy="461665"/>
          </a:xfrm>
          <a:prstGeom prst="rect">
            <a:avLst/>
          </a:prstGeom>
        </p:spPr>
        <p:txBody>
          <a:bodyPr wrap="square">
            <a:spAutoFit/>
          </a:bodyPr>
          <a:lstStyle/>
          <a:p>
            <a:r>
              <a:rPr lang="zh-CN" altLang="en-US" sz="2400" b="1" dirty="0">
                <a:solidFill>
                  <a:schemeClr val="tx1">
                    <a:lumMod val="75000"/>
                    <a:lumOff val="25000"/>
                  </a:schemeClr>
                </a:solidFill>
                <a:latin typeface="宋体"/>
                <a:ea typeface="宋体"/>
              </a:rPr>
              <a:t>研究的步骤</a:t>
            </a:r>
          </a:p>
        </p:txBody>
      </p:sp>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873" y="425930"/>
            <a:ext cx="971148" cy="1200389"/>
          </a:xfrm>
          <a:prstGeom prst="rect">
            <a:avLst/>
          </a:prstGeom>
        </p:spPr>
      </p:pic>
    </p:spTree>
    <p:extLst>
      <p:ext uri="{BB962C8B-B14F-4D97-AF65-F5344CB8AC3E}">
        <p14:creationId xmlns:p14="http://schemas.microsoft.com/office/powerpoint/2010/main" val="3554603146"/>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 presetClass="entr" presetSubtype="2" fill="hold" grpId="0" nodeType="afterEffect" p14:presetBounceEnd="36000">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14:bounceEnd="36000">
                                          <p:cBhvr additive="base">
                                            <p:cTn id="13" dur="500" fill="hold"/>
                                            <p:tgtEl>
                                              <p:spTgt spid="31"/>
                                            </p:tgtEl>
                                            <p:attrNameLst>
                                              <p:attrName>ppt_x</p:attrName>
                                            </p:attrNameLst>
                                          </p:cBhvr>
                                          <p:tavLst>
                                            <p:tav tm="0">
                                              <p:val>
                                                <p:strVal val="1+#ppt_w/2"/>
                                              </p:val>
                                            </p:tav>
                                            <p:tav tm="100000">
                                              <p:val>
                                                <p:strVal val="#ppt_x"/>
                                              </p:val>
                                            </p:tav>
                                          </p:tavLst>
                                        </p:anim>
                                        <p:anim calcmode="lin" valueType="num" p14:bounceEnd="36000">
                                          <p:cBhvr additive="base">
                                            <p:cTn id="14" dur="500" fill="hold"/>
                                            <p:tgtEl>
                                              <p:spTgt spid="31"/>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1000" fill="hold"/>
                                            <p:tgtEl>
                                              <p:spTgt spid="34"/>
                                            </p:tgtEl>
                                            <p:attrNameLst>
                                              <p:attrName>ppt_w</p:attrName>
                                            </p:attrNameLst>
                                          </p:cBhvr>
                                          <p:tavLst>
                                            <p:tav tm="0">
                                              <p:val>
                                                <p:fltVal val="0"/>
                                              </p:val>
                                            </p:tav>
                                            <p:tav tm="100000">
                                              <p:val>
                                                <p:strVal val="#ppt_w"/>
                                              </p:val>
                                            </p:tav>
                                          </p:tavLst>
                                        </p:anim>
                                        <p:anim calcmode="lin" valueType="num">
                                          <p:cBhvr>
                                            <p:cTn id="18" dur="1000" fill="hold"/>
                                            <p:tgtEl>
                                              <p:spTgt spid="34"/>
                                            </p:tgtEl>
                                            <p:attrNameLst>
                                              <p:attrName>ppt_h</p:attrName>
                                            </p:attrNameLst>
                                          </p:cBhvr>
                                          <p:tavLst>
                                            <p:tav tm="0">
                                              <p:val>
                                                <p:fltVal val="0"/>
                                              </p:val>
                                            </p:tav>
                                            <p:tav tm="100000">
                                              <p:val>
                                                <p:strVal val="#ppt_h"/>
                                              </p:val>
                                            </p:tav>
                                          </p:tavLst>
                                        </p:anim>
                                        <p:anim calcmode="lin" valueType="num">
                                          <p:cBhvr>
                                            <p:cTn id="19" dur="1000" fill="hold"/>
                                            <p:tgtEl>
                                              <p:spTgt spid="34"/>
                                            </p:tgtEl>
                                            <p:attrNameLst>
                                              <p:attrName>style.rotation</p:attrName>
                                            </p:attrNameLst>
                                          </p:cBhvr>
                                          <p:tavLst>
                                            <p:tav tm="0">
                                              <p:val>
                                                <p:fltVal val="90"/>
                                              </p:val>
                                            </p:tav>
                                            <p:tav tm="100000">
                                              <p:val>
                                                <p:fltVal val="0"/>
                                              </p:val>
                                            </p:tav>
                                          </p:tavLst>
                                        </p:anim>
                                        <p:animEffect transition="in" filter="fade">
                                          <p:cBhvr>
                                            <p:cTn id="20" dur="1000"/>
                                            <p:tgtEl>
                                              <p:spTgt spid="34"/>
                                            </p:tgtEl>
                                          </p:cBhvr>
                                        </p:animEffect>
                                      </p:childTnLst>
                                    </p:cTn>
                                  </p:par>
                                </p:childTnLst>
                              </p:cTn>
                            </p:par>
                            <p:par>
                              <p:cTn id="21" fill="hold">
                                <p:stCondLst>
                                  <p:cond delay="1500"/>
                                </p:stCondLst>
                                <p:childTnLst>
                                  <p:par>
                                    <p:cTn id="22" presetID="2" presetClass="entr" presetSubtype="8"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8"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0-#ppt_w/2"/>
                                              </p:val>
                                            </p:tav>
                                            <p:tav tm="100000">
                                              <p:val>
                                                <p:strVal val="#ppt_x"/>
                                              </p:val>
                                            </p:tav>
                                          </p:tavLst>
                                        </p:anim>
                                        <p:anim calcmode="lin" valueType="num">
                                          <p:cBhvr additive="base">
                                            <p:cTn id="30" dur="500" fill="hold"/>
                                            <p:tgtEl>
                                              <p:spTgt spid="3"/>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2" presetClass="entr" presetSubtype="8"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0-#ppt_w/2"/>
                                              </p:val>
                                            </p:tav>
                                            <p:tav tm="100000">
                                              <p:val>
                                                <p:strVal val="#ppt_x"/>
                                              </p:val>
                                            </p:tav>
                                          </p:tavLst>
                                        </p:anim>
                                        <p:anim calcmode="lin" valueType="num">
                                          <p:cBhvr additive="base">
                                            <p:cTn id="35" dur="500" fill="hold"/>
                                            <p:tgtEl>
                                              <p:spTgt spid="4"/>
                                            </p:tgtEl>
                                            <p:attrNameLst>
                                              <p:attrName>ppt_y</p:attrName>
                                            </p:attrNameLst>
                                          </p:cBhvr>
                                          <p:tavLst>
                                            <p:tav tm="0">
                                              <p:val>
                                                <p:strVal val="#ppt_y"/>
                                              </p:val>
                                            </p:tav>
                                            <p:tav tm="100000">
                                              <p:val>
                                                <p:strVal val="#ppt_y"/>
                                              </p:val>
                                            </p:tav>
                                          </p:tavLst>
                                        </p:anim>
                                      </p:childTnLst>
                                    </p:cTn>
                                  </p:par>
                                </p:childTnLst>
                              </p:cTn>
                            </p:par>
                            <p:par>
                              <p:cTn id="36" fill="hold">
                                <p:stCondLst>
                                  <p:cond delay="3000"/>
                                </p:stCondLst>
                                <p:childTnLst>
                                  <p:par>
                                    <p:cTn id="37" presetID="2" presetClass="entr" presetSubtype="8"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0-#ppt_w/2"/>
                                              </p:val>
                                            </p:tav>
                                            <p:tav tm="100000">
                                              <p:val>
                                                <p:strVal val="#ppt_x"/>
                                              </p:val>
                                            </p:tav>
                                          </p:tavLst>
                                        </p:anim>
                                        <p:anim calcmode="lin" valueType="num">
                                          <p:cBhvr additive="base">
                                            <p:cTn id="40" dur="500" fill="hold"/>
                                            <p:tgtEl>
                                              <p:spTgt spid="5"/>
                                            </p:tgtEl>
                                            <p:attrNameLst>
                                              <p:attrName>ppt_y</p:attrName>
                                            </p:attrNameLst>
                                          </p:cBhvr>
                                          <p:tavLst>
                                            <p:tav tm="0">
                                              <p:val>
                                                <p:strVal val="#ppt_y"/>
                                              </p:val>
                                            </p:tav>
                                            <p:tav tm="100000">
                                              <p:val>
                                                <p:strVal val="#ppt_y"/>
                                              </p:val>
                                            </p:tav>
                                          </p:tavLst>
                                        </p:anim>
                                      </p:childTnLst>
                                    </p:cTn>
                                  </p:par>
                                </p:childTnLst>
                              </p:cTn>
                            </p:par>
                            <p:par>
                              <p:cTn id="41" fill="hold">
                                <p:stCondLst>
                                  <p:cond delay="3500"/>
                                </p:stCondLst>
                                <p:childTnLst>
                                  <p:par>
                                    <p:cTn id="42" presetID="12" presetClass="entr" presetSubtype="1" fill="hold" grpId="0" nodeType="after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p:cTn id="44" dur="400"/>
                                            <p:tgtEl>
                                              <p:spTgt spid="38"/>
                                            </p:tgtEl>
                                            <p:attrNameLst>
                                              <p:attrName>ppt_y</p:attrName>
                                            </p:attrNameLst>
                                          </p:cBhvr>
                                          <p:tavLst>
                                            <p:tav tm="0">
                                              <p:val>
                                                <p:strVal val="#ppt_y-#ppt_h*1.125000"/>
                                              </p:val>
                                            </p:tav>
                                            <p:tav tm="100000">
                                              <p:val>
                                                <p:strVal val="#ppt_y"/>
                                              </p:val>
                                            </p:tav>
                                          </p:tavLst>
                                        </p:anim>
                                        <p:animEffect>
                                          <p:cBhvr>
                                            <p:cTn id="45" dur="400"/>
                                            <p:tgtEl>
                                              <p:spTgt spid="38"/>
                                            </p:tgtEl>
                                          </p:cBhvr>
                                        </p:animEffect>
                                      </p:childTnLst>
                                    </p:cTn>
                                  </p:par>
                                  <p:par>
                                    <p:cTn id="46" presetID="12" presetClass="entr" presetSubtype="1"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 calcmode="lin" valueType="num">
                                          <p:cBhvr>
                                            <p:cTn id="48" dur="400"/>
                                            <p:tgtEl>
                                              <p:spTgt spid="39"/>
                                            </p:tgtEl>
                                            <p:attrNameLst>
                                              <p:attrName>ppt_y</p:attrName>
                                            </p:attrNameLst>
                                          </p:cBhvr>
                                          <p:tavLst>
                                            <p:tav tm="0">
                                              <p:val>
                                                <p:strVal val="#ppt_y-#ppt_h*1.125000"/>
                                              </p:val>
                                            </p:tav>
                                            <p:tav tm="100000">
                                              <p:val>
                                                <p:strVal val="#ppt_y"/>
                                              </p:val>
                                            </p:tav>
                                          </p:tavLst>
                                        </p:anim>
                                        <p:animEffect>
                                          <p:cBhvr>
                                            <p:cTn id="49" dur="400"/>
                                            <p:tgtEl>
                                              <p:spTgt spid="39"/>
                                            </p:tgtEl>
                                          </p:cBhvr>
                                        </p:animEffect>
                                      </p:childTnLst>
                                    </p:cTn>
                                  </p:par>
                                  <p:par>
                                    <p:cTn id="50" presetID="12" presetClass="entr" presetSubtype="1"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 calcmode="lin" valueType="num">
                                          <p:cBhvr>
                                            <p:cTn id="52" dur="400"/>
                                            <p:tgtEl>
                                              <p:spTgt spid="40"/>
                                            </p:tgtEl>
                                            <p:attrNameLst>
                                              <p:attrName>ppt_y</p:attrName>
                                            </p:attrNameLst>
                                          </p:cBhvr>
                                          <p:tavLst>
                                            <p:tav tm="0">
                                              <p:val>
                                                <p:strVal val="#ppt_y-#ppt_h*1.125000"/>
                                              </p:val>
                                            </p:tav>
                                            <p:tav tm="100000">
                                              <p:val>
                                                <p:strVal val="#ppt_y"/>
                                              </p:val>
                                            </p:tav>
                                          </p:tavLst>
                                        </p:anim>
                                        <p:animEffect>
                                          <p:cBhvr>
                                            <p:cTn id="53" dur="400"/>
                                            <p:tgtEl>
                                              <p:spTgt spid="40"/>
                                            </p:tgtEl>
                                          </p:cBhvr>
                                        </p:animEffect>
                                      </p:childTnLst>
                                    </p:cTn>
                                  </p:par>
                                  <p:par>
                                    <p:cTn id="54" presetID="12" presetClass="entr" presetSubtype="1"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 calcmode="lin" valueType="num">
                                          <p:cBhvr>
                                            <p:cTn id="56" dur="400"/>
                                            <p:tgtEl>
                                              <p:spTgt spid="41"/>
                                            </p:tgtEl>
                                            <p:attrNameLst>
                                              <p:attrName>ppt_y</p:attrName>
                                            </p:attrNameLst>
                                          </p:cBhvr>
                                          <p:tavLst>
                                            <p:tav tm="0">
                                              <p:val>
                                                <p:strVal val="#ppt_y-#ppt_h*1.125000"/>
                                              </p:val>
                                            </p:tav>
                                            <p:tav tm="100000">
                                              <p:val>
                                                <p:strVal val="#ppt_y"/>
                                              </p:val>
                                            </p:tav>
                                          </p:tavLst>
                                        </p:anim>
                                        <p:animEffect>
                                          <p:cBhvr>
                                            <p:cTn id="57" dur="400"/>
                                            <p:tgtEl>
                                              <p:spTgt spid="41"/>
                                            </p:tgtEl>
                                          </p:cBhvr>
                                        </p:animEffect>
                                      </p:childTnLst>
                                    </p:cTn>
                                  </p:par>
                                  <p:par>
                                    <p:cTn id="58" presetID="12" presetClass="entr" presetSubtype="1" fill="hold" grpId="0" nodeType="with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p:cTn id="60" dur="400"/>
                                            <p:tgtEl>
                                              <p:spTgt spid="42"/>
                                            </p:tgtEl>
                                            <p:attrNameLst>
                                              <p:attrName>ppt_y</p:attrName>
                                            </p:attrNameLst>
                                          </p:cBhvr>
                                          <p:tavLst>
                                            <p:tav tm="0">
                                              <p:val>
                                                <p:strVal val="#ppt_y-#ppt_h*1.125000"/>
                                              </p:val>
                                            </p:tav>
                                            <p:tav tm="100000">
                                              <p:val>
                                                <p:strVal val="#ppt_y"/>
                                              </p:val>
                                            </p:tav>
                                          </p:tavLst>
                                        </p:anim>
                                        <p:animEffect>
                                          <p:cBhvr>
                                            <p:cTn id="61" dur="400"/>
                                            <p:tgtEl>
                                              <p:spTgt spid="42"/>
                                            </p:tgtEl>
                                          </p:cBhvr>
                                        </p:animEffect>
                                      </p:childTnLst>
                                    </p:cTn>
                                  </p:par>
                                  <p:par>
                                    <p:cTn id="62" presetID="12" presetClass="entr" presetSubtype="1"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 calcmode="lin" valueType="num">
                                          <p:cBhvr>
                                            <p:cTn id="64" dur="400"/>
                                            <p:tgtEl>
                                              <p:spTgt spid="43"/>
                                            </p:tgtEl>
                                            <p:attrNameLst>
                                              <p:attrName>ppt_y</p:attrName>
                                            </p:attrNameLst>
                                          </p:cBhvr>
                                          <p:tavLst>
                                            <p:tav tm="0">
                                              <p:val>
                                                <p:strVal val="#ppt_y-#ppt_h*1.125000"/>
                                              </p:val>
                                            </p:tav>
                                            <p:tav tm="100000">
                                              <p:val>
                                                <p:strVal val="#ppt_y"/>
                                              </p:val>
                                            </p:tav>
                                          </p:tavLst>
                                        </p:anim>
                                        <p:animEffect>
                                          <p:cBhvr>
                                            <p:cTn id="65" dur="400"/>
                                            <p:tgtEl>
                                              <p:spTgt spid="43"/>
                                            </p:tgtEl>
                                          </p:cBhvr>
                                        </p:animEffect>
                                      </p:childTnLst>
                                    </p:cTn>
                                  </p:par>
                                  <p:par>
                                    <p:cTn id="66" presetID="12" presetClass="entr" presetSubtype="1"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anim calcmode="lin" valueType="num">
                                          <p:cBhvr>
                                            <p:cTn id="68" dur="400"/>
                                            <p:tgtEl>
                                              <p:spTgt spid="44"/>
                                            </p:tgtEl>
                                            <p:attrNameLst>
                                              <p:attrName>ppt_y</p:attrName>
                                            </p:attrNameLst>
                                          </p:cBhvr>
                                          <p:tavLst>
                                            <p:tav tm="0">
                                              <p:val>
                                                <p:strVal val="#ppt_y-#ppt_h*1.125000"/>
                                              </p:val>
                                            </p:tav>
                                            <p:tav tm="100000">
                                              <p:val>
                                                <p:strVal val="#ppt_y"/>
                                              </p:val>
                                            </p:tav>
                                          </p:tavLst>
                                        </p:anim>
                                        <p:animEffect>
                                          <p:cBhvr>
                                            <p:cTn id="69" dur="400"/>
                                            <p:tgtEl>
                                              <p:spTgt spid="44"/>
                                            </p:tgtEl>
                                          </p:cBhvr>
                                        </p:animEffect>
                                      </p:childTnLst>
                                    </p:cTn>
                                  </p:par>
                                  <p:par>
                                    <p:cTn id="70" presetID="12" presetClass="entr" presetSubtype="1"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 calcmode="lin" valueType="num">
                                          <p:cBhvr>
                                            <p:cTn id="72" dur="400"/>
                                            <p:tgtEl>
                                              <p:spTgt spid="45"/>
                                            </p:tgtEl>
                                            <p:attrNameLst>
                                              <p:attrName>ppt_y</p:attrName>
                                            </p:attrNameLst>
                                          </p:cBhvr>
                                          <p:tavLst>
                                            <p:tav tm="0">
                                              <p:val>
                                                <p:strVal val="#ppt_y-#ppt_h*1.125000"/>
                                              </p:val>
                                            </p:tav>
                                            <p:tav tm="100000">
                                              <p:val>
                                                <p:strVal val="#ppt_y"/>
                                              </p:val>
                                            </p:tav>
                                          </p:tavLst>
                                        </p:anim>
                                        <p:animEffect>
                                          <p:cBhvr>
                                            <p:cTn id="73" dur="400"/>
                                            <p:tgtEl>
                                              <p:spTgt spid="45"/>
                                            </p:tgtEl>
                                          </p:cBhvr>
                                        </p:animEffect>
                                      </p:childTnLst>
                                    </p:cTn>
                                  </p:par>
                                </p:childTnLst>
                              </p:cTn>
                            </p:par>
                            <p:par>
                              <p:cTn id="74" fill="hold">
                                <p:stCondLst>
                                  <p:cond delay="3900"/>
                                </p:stCondLst>
                                <p:childTnLst>
                                  <p:par>
                                    <p:cTn id="75" presetID="16" presetClass="entr" presetSubtype="37" fill="hold" grpId="0" nodeType="afterEffect">
                                      <p:stCondLst>
                                        <p:cond delay="0"/>
                                      </p:stCondLst>
                                      <p:childTnLst>
                                        <p:set>
                                          <p:cBhvr>
                                            <p:cTn id="76" dur="1" fill="hold">
                                              <p:stCondLst>
                                                <p:cond delay="0"/>
                                              </p:stCondLst>
                                            </p:cTn>
                                            <p:tgtEl>
                                              <p:spTgt spid="46"/>
                                            </p:tgtEl>
                                            <p:attrNameLst>
                                              <p:attrName>style.visibility</p:attrName>
                                            </p:attrNameLst>
                                          </p:cBhvr>
                                          <p:to>
                                            <p:strVal val="visible"/>
                                          </p:to>
                                        </p:set>
                                        <p:animEffect>
                                          <p:cBhvr>
                                            <p:cTn id="77" dur="750"/>
                                            <p:tgtEl>
                                              <p:spTgt spid="4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cBhvr>
                                            <p:cTn id="80" dur="500" fill="hold"/>
                                            <p:tgtEl>
                                              <p:spTgt spid="37"/>
                                            </p:tgtEl>
                                            <p:attrNameLst>
                                              <p:attrName>ppt_w</p:attrName>
                                            </p:attrNameLst>
                                          </p:cBhvr>
                                          <p:tavLst>
                                            <p:tav tm="0">
                                              <p:val>
                                                <p:fltVal val="0"/>
                                              </p:val>
                                            </p:tav>
                                            <p:tav tm="100000">
                                              <p:val>
                                                <p:strVal val="#ppt_w"/>
                                              </p:val>
                                            </p:tav>
                                          </p:tavLst>
                                        </p:anim>
                                        <p:anim calcmode="lin" valueType="num">
                                          <p:cBhvr>
                                            <p:cTn id="81" dur="500" fill="hold"/>
                                            <p:tgtEl>
                                              <p:spTgt spid="37"/>
                                            </p:tgtEl>
                                            <p:attrNameLst>
                                              <p:attrName>ppt_h</p:attrName>
                                            </p:attrNameLst>
                                          </p:cBhvr>
                                          <p:tavLst>
                                            <p:tav tm="0">
                                              <p:val>
                                                <p:fltVal val="0"/>
                                              </p:val>
                                            </p:tav>
                                            <p:tav tm="100000">
                                              <p:val>
                                                <p:strVal val="#ppt_h"/>
                                              </p:val>
                                            </p:tav>
                                          </p:tavLst>
                                        </p:anim>
                                        <p:animEffect>
                                          <p:cBhvr>
                                            <p:cTn id="8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utoUpdateAnimBg="0"/>
          <p:bldP spid="38" grpId="0" bldLvl="0" autoUpdateAnimBg="0"/>
          <p:bldP spid="39" grpId="0" bldLvl="0" autoUpdateAnimBg="0"/>
          <p:bldP spid="40" grpId="0" bldLvl="0" autoUpdateAnimBg="0"/>
          <p:bldP spid="41" grpId="0" bldLvl="0" autoUpdateAnimBg="0"/>
          <p:bldP spid="42" grpId="0" bldLvl="0" autoUpdateAnimBg="0"/>
          <p:bldP spid="43" grpId="0" bldLvl="0" autoUpdateAnimBg="0"/>
          <p:bldP spid="44" grpId="0" bldLvl="0" autoUpdateAnimBg="0"/>
          <p:bldP spid="45" grpId="0" bldLvl="0" autoUpdateAnimBg="0"/>
          <p:bldP spid="46" grpId="0" animBg="1"/>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1+#ppt_w/2"/>
                                              </p:val>
                                            </p:tav>
                                            <p:tav tm="100000">
                                              <p:val>
                                                <p:strVal val="#ppt_x"/>
                                              </p:val>
                                            </p:tav>
                                          </p:tavLst>
                                        </p:anim>
                                        <p:anim calcmode="lin" valueType="num">
                                          <p:cBhvr additive="base">
                                            <p:cTn id="14" dur="500" fill="hold"/>
                                            <p:tgtEl>
                                              <p:spTgt spid="31"/>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1000" fill="hold"/>
                                            <p:tgtEl>
                                              <p:spTgt spid="34"/>
                                            </p:tgtEl>
                                            <p:attrNameLst>
                                              <p:attrName>ppt_w</p:attrName>
                                            </p:attrNameLst>
                                          </p:cBhvr>
                                          <p:tavLst>
                                            <p:tav tm="0">
                                              <p:val>
                                                <p:fltVal val="0"/>
                                              </p:val>
                                            </p:tav>
                                            <p:tav tm="100000">
                                              <p:val>
                                                <p:strVal val="#ppt_w"/>
                                              </p:val>
                                            </p:tav>
                                          </p:tavLst>
                                        </p:anim>
                                        <p:anim calcmode="lin" valueType="num">
                                          <p:cBhvr>
                                            <p:cTn id="18" dur="1000" fill="hold"/>
                                            <p:tgtEl>
                                              <p:spTgt spid="34"/>
                                            </p:tgtEl>
                                            <p:attrNameLst>
                                              <p:attrName>ppt_h</p:attrName>
                                            </p:attrNameLst>
                                          </p:cBhvr>
                                          <p:tavLst>
                                            <p:tav tm="0">
                                              <p:val>
                                                <p:fltVal val="0"/>
                                              </p:val>
                                            </p:tav>
                                            <p:tav tm="100000">
                                              <p:val>
                                                <p:strVal val="#ppt_h"/>
                                              </p:val>
                                            </p:tav>
                                          </p:tavLst>
                                        </p:anim>
                                        <p:anim calcmode="lin" valueType="num">
                                          <p:cBhvr>
                                            <p:cTn id="19" dur="1000" fill="hold"/>
                                            <p:tgtEl>
                                              <p:spTgt spid="34"/>
                                            </p:tgtEl>
                                            <p:attrNameLst>
                                              <p:attrName>style.rotation</p:attrName>
                                            </p:attrNameLst>
                                          </p:cBhvr>
                                          <p:tavLst>
                                            <p:tav tm="0">
                                              <p:val>
                                                <p:fltVal val="90"/>
                                              </p:val>
                                            </p:tav>
                                            <p:tav tm="100000">
                                              <p:val>
                                                <p:fltVal val="0"/>
                                              </p:val>
                                            </p:tav>
                                          </p:tavLst>
                                        </p:anim>
                                        <p:animEffect transition="in" filter="fade">
                                          <p:cBhvr>
                                            <p:cTn id="20" dur="1000"/>
                                            <p:tgtEl>
                                              <p:spTgt spid="34"/>
                                            </p:tgtEl>
                                          </p:cBhvr>
                                        </p:animEffect>
                                      </p:childTnLst>
                                    </p:cTn>
                                  </p:par>
                                </p:childTnLst>
                              </p:cTn>
                            </p:par>
                            <p:par>
                              <p:cTn id="21" fill="hold">
                                <p:stCondLst>
                                  <p:cond delay="1500"/>
                                </p:stCondLst>
                                <p:childTnLst>
                                  <p:par>
                                    <p:cTn id="22" presetID="2" presetClass="entr" presetSubtype="8"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8"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0-#ppt_w/2"/>
                                              </p:val>
                                            </p:tav>
                                            <p:tav tm="100000">
                                              <p:val>
                                                <p:strVal val="#ppt_x"/>
                                              </p:val>
                                            </p:tav>
                                          </p:tavLst>
                                        </p:anim>
                                        <p:anim calcmode="lin" valueType="num">
                                          <p:cBhvr additive="base">
                                            <p:cTn id="30" dur="500" fill="hold"/>
                                            <p:tgtEl>
                                              <p:spTgt spid="3"/>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2" presetClass="entr" presetSubtype="8"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0-#ppt_w/2"/>
                                              </p:val>
                                            </p:tav>
                                            <p:tav tm="100000">
                                              <p:val>
                                                <p:strVal val="#ppt_x"/>
                                              </p:val>
                                            </p:tav>
                                          </p:tavLst>
                                        </p:anim>
                                        <p:anim calcmode="lin" valueType="num">
                                          <p:cBhvr additive="base">
                                            <p:cTn id="35" dur="500" fill="hold"/>
                                            <p:tgtEl>
                                              <p:spTgt spid="4"/>
                                            </p:tgtEl>
                                            <p:attrNameLst>
                                              <p:attrName>ppt_y</p:attrName>
                                            </p:attrNameLst>
                                          </p:cBhvr>
                                          <p:tavLst>
                                            <p:tav tm="0">
                                              <p:val>
                                                <p:strVal val="#ppt_y"/>
                                              </p:val>
                                            </p:tav>
                                            <p:tav tm="100000">
                                              <p:val>
                                                <p:strVal val="#ppt_y"/>
                                              </p:val>
                                            </p:tav>
                                          </p:tavLst>
                                        </p:anim>
                                      </p:childTnLst>
                                    </p:cTn>
                                  </p:par>
                                </p:childTnLst>
                              </p:cTn>
                            </p:par>
                            <p:par>
                              <p:cTn id="36" fill="hold">
                                <p:stCondLst>
                                  <p:cond delay="3000"/>
                                </p:stCondLst>
                                <p:childTnLst>
                                  <p:par>
                                    <p:cTn id="37" presetID="2" presetClass="entr" presetSubtype="8"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0-#ppt_w/2"/>
                                              </p:val>
                                            </p:tav>
                                            <p:tav tm="100000">
                                              <p:val>
                                                <p:strVal val="#ppt_x"/>
                                              </p:val>
                                            </p:tav>
                                          </p:tavLst>
                                        </p:anim>
                                        <p:anim calcmode="lin" valueType="num">
                                          <p:cBhvr additive="base">
                                            <p:cTn id="40" dur="500" fill="hold"/>
                                            <p:tgtEl>
                                              <p:spTgt spid="5"/>
                                            </p:tgtEl>
                                            <p:attrNameLst>
                                              <p:attrName>ppt_y</p:attrName>
                                            </p:attrNameLst>
                                          </p:cBhvr>
                                          <p:tavLst>
                                            <p:tav tm="0">
                                              <p:val>
                                                <p:strVal val="#ppt_y"/>
                                              </p:val>
                                            </p:tav>
                                            <p:tav tm="100000">
                                              <p:val>
                                                <p:strVal val="#ppt_y"/>
                                              </p:val>
                                            </p:tav>
                                          </p:tavLst>
                                        </p:anim>
                                      </p:childTnLst>
                                    </p:cTn>
                                  </p:par>
                                </p:childTnLst>
                              </p:cTn>
                            </p:par>
                            <p:par>
                              <p:cTn id="41" fill="hold">
                                <p:stCondLst>
                                  <p:cond delay="3500"/>
                                </p:stCondLst>
                                <p:childTnLst>
                                  <p:par>
                                    <p:cTn id="42" presetID="12" presetClass="entr" presetSubtype="1" fill="hold" grpId="0" nodeType="after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p:cTn id="44" dur="400"/>
                                            <p:tgtEl>
                                              <p:spTgt spid="38"/>
                                            </p:tgtEl>
                                            <p:attrNameLst>
                                              <p:attrName>ppt_y</p:attrName>
                                            </p:attrNameLst>
                                          </p:cBhvr>
                                          <p:tavLst>
                                            <p:tav tm="0">
                                              <p:val>
                                                <p:strVal val="#ppt_y-#ppt_h*1.125000"/>
                                              </p:val>
                                            </p:tav>
                                            <p:tav tm="100000">
                                              <p:val>
                                                <p:strVal val="#ppt_y"/>
                                              </p:val>
                                            </p:tav>
                                          </p:tavLst>
                                        </p:anim>
                                        <p:animEffect>
                                          <p:cBhvr>
                                            <p:cTn id="45" dur="400"/>
                                            <p:tgtEl>
                                              <p:spTgt spid="38"/>
                                            </p:tgtEl>
                                          </p:cBhvr>
                                        </p:animEffect>
                                      </p:childTnLst>
                                    </p:cTn>
                                  </p:par>
                                  <p:par>
                                    <p:cTn id="46" presetID="12" presetClass="entr" presetSubtype="1"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 calcmode="lin" valueType="num">
                                          <p:cBhvr>
                                            <p:cTn id="48" dur="400"/>
                                            <p:tgtEl>
                                              <p:spTgt spid="39"/>
                                            </p:tgtEl>
                                            <p:attrNameLst>
                                              <p:attrName>ppt_y</p:attrName>
                                            </p:attrNameLst>
                                          </p:cBhvr>
                                          <p:tavLst>
                                            <p:tav tm="0">
                                              <p:val>
                                                <p:strVal val="#ppt_y-#ppt_h*1.125000"/>
                                              </p:val>
                                            </p:tav>
                                            <p:tav tm="100000">
                                              <p:val>
                                                <p:strVal val="#ppt_y"/>
                                              </p:val>
                                            </p:tav>
                                          </p:tavLst>
                                        </p:anim>
                                        <p:animEffect>
                                          <p:cBhvr>
                                            <p:cTn id="49" dur="400"/>
                                            <p:tgtEl>
                                              <p:spTgt spid="39"/>
                                            </p:tgtEl>
                                          </p:cBhvr>
                                        </p:animEffect>
                                      </p:childTnLst>
                                    </p:cTn>
                                  </p:par>
                                  <p:par>
                                    <p:cTn id="50" presetID="12" presetClass="entr" presetSubtype="1"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 calcmode="lin" valueType="num">
                                          <p:cBhvr>
                                            <p:cTn id="52" dur="400"/>
                                            <p:tgtEl>
                                              <p:spTgt spid="40"/>
                                            </p:tgtEl>
                                            <p:attrNameLst>
                                              <p:attrName>ppt_y</p:attrName>
                                            </p:attrNameLst>
                                          </p:cBhvr>
                                          <p:tavLst>
                                            <p:tav tm="0">
                                              <p:val>
                                                <p:strVal val="#ppt_y-#ppt_h*1.125000"/>
                                              </p:val>
                                            </p:tav>
                                            <p:tav tm="100000">
                                              <p:val>
                                                <p:strVal val="#ppt_y"/>
                                              </p:val>
                                            </p:tav>
                                          </p:tavLst>
                                        </p:anim>
                                        <p:animEffect>
                                          <p:cBhvr>
                                            <p:cTn id="53" dur="400"/>
                                            <p:tgtEl>
                                              <p:spTgt spid="40"/>
                                            </p:tgtEl>
                                          </p:cBhvr>
                                        </p:animEffect>
                                      </p:childTnLst>
                                    </p:cTn>
                                  </p:par>
                                  <p:par>
                                    <p:cTn id="54" presetID="12" presetClass="entr" presetSubtype="1"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 calcmode="lin" valueType="num">
                                          <p:cBhvr>
                                            <p:cTn id="56" dur="400"/>
                                            <p:tgtEl>
                                              <p:spTgt spid="41"/>
                                            </p:tgtEl>
                                            <p:attrNameLst>
                                              <p:attrName>ppt_y</p:attrName>
                                            </p:attrNameLst>
                                          </p:cBhvr>
                                          <p:tavLst>
                                            <p:tav tm="0">
                                              <p:val>
                                                <p:strVal val="#ppt_y-#ppt_h*1.125000"/>
                                              </p:val>
                                            </p:tav>
                                            <p:tav tm="100000">
                                              <p:val>
                                                <p:strVal val="#ppt_y"/>
                                              </p:val>
                                            </p:tav>
                                          </p:tavLst>
                                        </p:anim>
                                        <p:animEffect>
                                          <p:cBhvr>
                                            <p:cTn id="57" dur="400"/>
                                            <p:tgtEl>
                                              <p:spTgt spid="41"/>
                                            </p:tgtEl>
                                          </p:cBhvr>
                                        </p:animEffect>
                                      </p:childTnLst>
                                    </p:cTn>
                                  </p:par>
                                  <p:par>
                                    <p:cTn id="58" presetID="12" presetClass="entr" presetSubtype="1" fill="hold" grpId="0" nodeType="with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p:cTn id="60" dur="400"/>
                                            <p:tgtEl>
                                              <p:spTgt spid="42"/>
                                            </p:tgtEl>
                                            <p:attrNameLst>
                                              <p:attrName>ppt_y</p:attrName>
                                            </p:attrNameLst>
                                          </p:cBhvr>
                                          <p:tavLst>
                                            <p:tav tm="0">
                                              <p:val>
                                                <p:strVal val="#ppt_y-#ppt_h*1.125000"/>
                                              </p:val>
                                            </p:tav>
                                            <p:tav tm="100000">
                                              <p:val>
                                                <p:strVal val="#ppt_y"/>
                                              </p:val>
                                            </p:tav>
                                          </p:tavLst>
                                        </p:anim>
                                        <p:animEffect>
                                          <p:cBhvr>
                                            <p:cTn id="61" dur="400"/>
                                            <p:tgtEl>
                                              <p:spTgt spid="42"/>
                                            </p:tgtEl>
                                          </p:cBhvr>
                                        </p:animEffect>
                                      </p:childTnLst>
                                    </p:cTn>
                                  </p:par>
                                  <p:par>
                                    <p:cTn id="62" presetID="12" presetClass="entr" presetSubtype="1"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 calcmode="lin" valueType="num">
                                          <p:cBhvr>
                                            <p:cTn id="64" dur="400"/>
                                            <p:tgtEl>
                                              <p:spTgt spid="43"/>
                                            </p:tgtEl>
                                            <p:attrNameLst>
                                              <p:attrName>ppt_y</p:attrName>
                                            </p:attrNameLst>
                                          </p:cBhvr>
                                          <p:tavLst>
                                            <p:tav tm="0">
                                              <p:val>
                                                <p:strVal val="#ppt_y-#ppt_h*1.125000"/>
                                              </p:val>
                                            </p:tav>
                                            <p:tav tm="100000">
                                              <p:val>
                                                <p:strVal val="#ppt_y"/>
                                              </p:val>
                                            </p:tav>
                                          </p:tavLst>
                                        </p:anim>
                                        <p:animEffect>
                                          <p:cBhvr>
                                            <p:cTn id="65" dur="400"/>
                                            <p:tgtEl>
                                              <p:spTgt spid="43"/>
                                            </p:tgtEl>
                                          </p:cBhvr>
                                        </p:animEffect>
                                      </p:childTnLst>
                                    </p:cTn>
                                  </p:par>
                                  <p:par>
                                    <p:cTn id="66" presetID="12" presetClass="entr" presetSubtype="1"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anim calcmode="lin" valueType="num">
                                          <p:cBhvr>
                                            <p:cTn id="68" dur="400"/>
                                            <p:tgtEl>
                                              <p:spTgt spid="44"/>
                                            </p:tgtEl>
                                            <p:attrNameLst>
                                              <p:attrName>ppt_y</p:attrName>
                                            </p:attrNameLst>
                                          </p:cBhvr>
                                          <p:tavLst>
                                            <p:tav tm="0">
                                              <p:val>
                                                <p:strVal val="#ppt_y-#ppt_h*1.125000"/>
                                              </p:val>
                                            </p:tav>
                                            <p:tav tm="100000">
                                              <p:val>
                                                <p:strVal val="#ppt_y"/>
                                              </p:val>
                                            </p:tav>
                                          </p:tavLst>
                                        </p:anim>
                                        <p:animEffect>
                                          <p:cBhvr>
                                            <p:cTn id="69" dur="400"/>
                                            <p:tgtEl>
                                              <p:spTgt spid="44"/>
                                            </p:tgtEl>
                                          </p:cBhvr>
                                        </p:animEffect>
                                      </p:childTnLst>
                                    </p:cTn>
                                  </p:par>
                                  <p:par>
                                    <p:cTn id="70" presetID="12" presetClass="entr" presetSubtype="1"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 calcmode="lin" valueType="num">
                                          <p:cBhvr>
                                            <p:cTn id="72" dur="400"/>
                                            <p:tgtEl>
                                              <p:spTgt spid="45"/>
                                            </p:tgtEl>
                                            <p:attrNameLst>
                                              <p:attrName>ppt_y</p:attrName>
                                            </p:attrNameLst>
                                          </p:cBhvr>
                                          <p:tavLst>
                                            <p:tav tm="0">
                                              <p:val>
                                                <p:strVal val="#ppt_y-#ppt_h*1.125000"/>
                                              </p:val>
                                            </p:tav>
                                            <p:tav tm="100000">
                                              <p:val>
                                                <p:strVal val="#ppt_y"/>
                                              </p:val>
                                            </p:tav>
                                          </p:tavLst>
                                        </p:anim>
                                        <p:animEffect>
                                          <p:cBhvr>
                                            <p:cTn id="73" dur="400"/>
                                            <p:tgtEl>
                                              <p:spTgt spid="45"/>
                                            </p:tgtEl>
                                          </p:cBhvr>
                                        </p:animEffect>
                                      </p:childTnLst>
                                    </p:cTn>
                                  </p:par>
                                </p:childTnLst>
                              </p:cTn>
                            </p:par>
                            <p:par>
                              <p:cTn id="74" fill="hold">
                                <p:stCondLst>
                                  <p:cond delay="3900"/>
                                </p:stCondLst>
                                <p:childTnLst>
                                  <p:par>
                                    <p:cTn id="75" presetID="16" presetClass="entr" presetSubtype="37" fill="hold" grpId="0" nodeType="afterEffect">
                                      <p:stCondLst>
                                        <p:cond delay="0"/>
                                      </p:stCondLst>
                                      <p:childTnLst>
                                        <p:set>
                                          <p:cBhvr>
                                            <p:cTn id="76" dur="1" fill="hold">
                                              <p:stCondLst>
                                                <p:cond delay="0"/>
                                              </p:stCondLst>
                                            </p:cTn>
                                            <p:tgtEl>
                                              <p:spTgt spid="46"/>
                                            </p:tgtEl>
                                            <p:attrNameLst>
                                              <p:attrName>style.visibility</p:attrName>
                                            </p:attrNameLst>
                                          </p:cBhvr>
                                          <p:to>
                                            <p:strVal val="visible"/>
                                          </p:to>
                                        </p:set>
                                        <p:animEffect>
                                          <p:cBhvr>
                                            <p:cTn id="77" dur="750"/>
                                            <p:tgtEl>
                                              <p:spTgt spid="4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cBhvr>
                                            <p:cTn id="80" dur="500" fill="hold"/>
                                            <p:tgtEl>
                                              <p:spTgt spid="37"/>
                                            </p:tgtEl>
                                            <p:attrNameLst>
                                              <p:attrName>ppt_w</p:attrName>
                                            </p:attrNameLst>
                                          </p:cBhvr>
                                          <p:tavLst>
                                            <p:tav tm="0">
                                              <p:val>
                                                <p:fltVal val="0"/>
                                              </p:val>
                                            </p:tav>
                                            <p:tav tm="100000">
                                              <p:val>
                                                <p:strVal val="#ppt_w"/>
                                              </p:val>
                                            </p:tav>
                                          </p:tavLst>
                                        </p:anim>
                                        <p:anim calcmode="lin" valueType="num">
                                          <p:cBhvr>
                                            <p:cTn id="81" dur="500" fill="hold"/>
                                            <p:tgtEl>
                                              <p:spTgt spid="37"/>
                                            </p:tgtEl>
                                            <p:attrNameLst>
                                              <p:attrName>ppt_h</p:attrName>
                                            </p:attrNameLst>
                                          </p:cBhvr>
                                          <p:tavLst>
                                            <p:tav tm="0">
                                              <p:val>
                                                <p:fltVal val="0"/>
                                              </p:val>
                                            </p:tav>
                                            <p:tav tm="100000">
                                              <p:val>
                                                <p:strVal val="#ppt_h"/>
                                              </p:val>
                                            </p:tav>
                                          </p:tavLst>
                                        </p:anim>
                                        <p:animEffect>
                                          <p:cBhvr>
                                            <p:cTn id="8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utoUpdateAnimBg="0"/>
          <p:bldP spid="38" grpId="0" bldLvl="0" autoUpdateAnimBg="0"/>
          <p:bldP spid="39" grpId="0" bldLvl="0" autoUpdateAnimBg="0"/>
          <p:bldP spid="40" grpId="0" bldLvl="0" autoUpdateAnimBg="0"/>
          <p:bldP spid="41" grpId="0" bldLvl="0" autoUpdateAnimBg="0"/>
          <p:bldP spid="42" grpId="0" bldLvl="0" autoUpdateAnimBg="0"/>
          <p:bldP spid="43" grpId="0" bldLvl="0" autoUpdateAnimBg="0"/>
          <p:bldP spid="44" grpId="0" bldLvl="0" autoUpdateAnimBg="0"/>
          <p:bldP spid="45" grpId="0" bldLvl="0" autoUpdateAnimBg="0"/>
          <p:bldP spid="46" grpId="0" animBg="1"/>
          <p:bldP spid="31"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972457" y="2859295"/>
            <a:ext cx="10396364" cy="0"/>
          </a:xfrm>
          <a:prstGeom prst="line">
            <a:avLst/>
          </a:prstGeom>
          <a:ln w="444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5328290" y="2307658"/>
            <a:ext cx="1056117" cy="1056117"/>
            <a:chOff x="3996217" y="1730743"/>
            <a:chExt cx="792088" cy="792088"/>
          </a:xfrm>
        </p:grpSpPr>
        <p:sp>
          <p:nvSpPr>
            <p:cNvPr id="4" name="椭圆 3"/>
            <p:cNvSpPr/>
            <p:nvPr/>
          </p:nvSpPr>
          <p:spPr>
            <a:xfrm>
              <a:off x="3996217" y="1730743"/>
              <a:ext cx="792088" cy="792088"/>
            </a:xfrm>
            <a:prstGeom prst="ellipse">
              <a:avLst/>
            </a:prstGeom>
            <a:solidFill>
              <a:schemeClr val="accent3"/>
            </a:solidFill>
            <a:ln w="31750">
              <a:no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solidFill>
                <a:latin typeface="宋体"/>
                <a:ea typeface="宋体"/>
              </a:endParaRPr>
            </a:p>
          </p:txBody>
        </p:sp>
        <p:sp>
          <p:nvSpPr>
            <p:cNvPr id="38" name="矩形 15"/>
            <p:cNvSpPr>
              <a:spLocks noChangeArrowheads="1"/>
            </p:cNvSpPr>
            <p:nvPr/>
          </p:nvSpPr>
          <p:spPr bwMode="auto">
            <a:xfrm>
              <a:off x="4121033" y="1779662"/>
              <a:ext cx="542456" cy="69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0000"/>
                </a:lnSpc>
              </a:pPr>
              <a:r>
                <a:rPr lang="zh-CN" altLang="en-US" sz="2100" dirty="0">
                  <a:solidFill>
                    <a:schemeClr val="bg1"/>
                  </a:solidFill>
                  <a:latin typeface="宋体"/>
                  <a:ea typeface="宋体"/>
                  <a:sym typeface="Arial" panose="020B0604020202020204" pitchFamily="34" charset="0"/>
                </a:rPr>
                <a:t>阶段</a:t>
              </a:r>
              <a:endParaRPr lang="en-US" altLang="zh-CN" sz="2100" dirty="0">
                <a:solidFill>
                  <a:schemeClr val="bg1"/>
                </a:solidFill>
                <a:latin typeface="宋体"/>
                <a:ea typeface="宋体"/>
                <a:sym typeface="Arial" panose="020B0604020202020204" pitchFamily="34" charset="0"/>
              </a:endParaRPr>
            </a:p>
            <a:p>
              <a:pPr algn="ctr">
                <a:lnSpc>
                  <a:spcPct val="130000"/>
                </a:lnSpc>
              </a:pPr>
              <a:r>
                <a:rPr lang="zh-CN" altLang="en-US" sz="2100" dirty="0">
                  <a:solidFill>
                    <a:schemeClr val="bg1"/>
                  </a:solidFill>
                  <a:latin typeface="宋体"/>
                  <a:ea typeface="宋体"/>
                  <a:sym typeface="Arial" panose="020B0604020202020204" pitchFamily="34" charset="0"/>
                </a:rPr>
                <a:t>三</a:t>
              </a:r>
              <a:endParaRPr lang="en-US" altLang="zh-CN" sz="2100" dirty="0">
                <a:solidFill>
                  <a:schemeClr val="bg1"/>
                </a:solidFill>
                <a:latin typeface="宋体"/>
                <a:ea typeface="宋体"/>
                <a:sym typeface="Arial" panose="020B0604020202020204" pitchFamily="34" charset="0"/>
              </a:endParaRPr>
            </a:p>
          </p:txBody>
        </p:sp>
      </p:grpSp>
      <p:grpSp>
        <p:nvGrpSpPr>
          <p:cNvPr id="6" name="组合 5"/>
          <p:cNvGrpSpPr/>
          <p:nvPr/>
        </p:nvGrpSpPr>
        <p:grpSpPr>
          <a:xfrm>
            <a:off x="7376314" y="2252498"/>
            <a:ext cx="1200133" cy="1200133"/>
            <a:chOff x="5532235" y="1689373"/>
            <a:chExt cx="900100" cy="900100"/>
          </a:xfrm>
        </p:grpSpPr>
        <p:sp>
          <p:nvSpPr>
            <p:cNvPr id="47" name="椭圆 46"/>
            <p:cNvSpPr/>
            <p:nvPr/>
          </p:nvSpPr>
          <p:spPr>
            <a:xfrm>
              <a:off x="5532235" y="1689373"/>
              <a:ext cx="900100" cy="900100"/>
            </a:xfrm>
            <a:prstGeom prst="ellipse">
              <a:avLst/>
            </a:prstGeom>
            <a:solidFill>
              <a:schemeClr val="accent5"/>
            </a:solidFill>
            <a:ln w="31750">
              <a:no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solidFill>
                <a:latin typeface="宋体"/>
                <a:ea typeface="宋体"/>
              </a:endParaRPr>
            </a:p>
          </p:txBody>
        </p:sp>
        <p:sp>
          <p:nvSpPr>
            <p:cNvPr id="48" name="矩形 15"/>
            <p:cNvSpPr>
              <a:spLocks noChangeArrowheads="1"/>
            </p:cNvSpPr>
            <p:nvPr/>
          </p:nvSpPr>
          <p:spPr bwMode="auto">
            <a:xfrm>
              <a:off x="5714852" y="1779662"/>
              <a:ext cx="542456" cy="69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0000"/>
                </a:lnSpc>
              </a:pPr>
              <a:r>
                <a:rPr lang="zh-CN" altLang="en-US" sz="2100" dirty="0">
                  <a:solidFill>
                    <a:schemeClr val="bg1"/>
                  </a:solidFill>
                  <a:latin typeface="宋体"/>
                  <a:ea typeface="宋体"/>
                  <a:sym typeface="Arial" panose="020B0604020202020204" pitchFamily="34" charset="0"/>
                </a:rPr>
                <a:t>阶段</a:t>
              </a:r>
              <a:endParaRPr lang="en-US" altLang="zh-CN" sz="2100" dirty="0">
                <a:solidFill>
                  <a:schemeClr val="bg1"/>
                </a:solidFill>
                <a:latin typeface="宋体"/>
                <a:ea typeface="宋体"/>
                <a:sym typeface="Arial" panose="020B0604020202020204" pitchFamily="34" charset="0"/>
              </a:endParaRPr>
            </a:p>
            <a:p>
              <a:pPr algn="ctr">
                <a:lnSpc>
                  <a:spcPct val="130000"/>
                </a:lnSpc>
              </a:pPr>
              <a:r>
                <a:rPr lang="zh-CN" altLang="en-US" sz="2100" dirty="0">
                  <a:solidFill>
                    <a:schemeClr val="bg1"/>
                  </a:solidFill>
                  <a:latin typeface="宋体"/>
                  <a:ea typeface="宋体"/>
                  <a:sym typeface="Arial" panose="020B0604020202020204" pitchFamily="34" charset="0"/>
                </a:rPr>
                <a:t>四</a:t>
              </a:r>
              <a:endParaRPr lang="en-US" altLang="zh-CN" sz="2100" dirty="0">
                <a:solidFill>
                  <a:schemeClr val="bg1"/>
                </a:solidFill>
                <a:latin typeface="宋体"/>
                <a:ea typeface="宋体"/>
                <a:sym typeface="Arial" panose="020B0604020202020204" pitchFamily="34" charset="0"/>
              </a:endParaRPr>
            </a:p>
          </p:txBody>
        </p:sp>
      </p:grpSp>
      <p:grpSp>
        <p:nvGrpSpPr>
          <p:cNvPr id="8" name="组合 7"/>
          <p:cNvGrpSpPr/>
          <p:nvPr/>
        </p:nvGrpSpPr>
        <p:grpSpPr>
          <a:xfrm>
            <a:off x="9744406" y="2163642"/>
            <a:ext cx="1344149" cy="1344149"/>
            <a:chOff x="7308304" y="1622731"/>
            <a:chExt cx="1008112" cy="1008112"/>
          </a:xfrm>
        </p:grpSpPr>
        <p:sp>
          <p:nvSpPr>
            <p:cNvPr id="50" name="椭圆 49"/>
            <p:cNvSpPr/>
            <p:nvPr/>
          </p:nvSpPr>
          <p:spPr>
            <a:xfrm>
              <a:off x="7308304" y="1622731"/>
              <a:ext cx="1008112" cy="1008112"/>
            </a:xfrm>
            <a:prstGeom prst="ellipse">
              <a:avLst/>
            </a:prstGeom>
            <a:solidFill>
              <a:schemeClr val="accent6"/>
            </a:solidFill>
            <a:ln w="31750">
              <a:no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solidFill>
                <a:latin typeface="宋体"/>
                <a:ea typeface="宋体"/>
              </a:endParaRPr>
            </a:p>
          </p:txBody>
        </p:sp>
        <p:sp>
          <p:nvSpPr>
            <p:cNvPr id="51" name="矩形 15"/>
            <p:cNvSpPr>
              <a:spLocks noChangeArrowheads="1"/>
            </p:cNvSpPr>
            <p:nvPr/>
          </p:nvSpPr>
          <p:spPr bwMode="auto">
            <a:xfrm>
              <a:off x="7569986" y="1779662"/>
              <a:ext cx="484748"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0000"/>
                </a:lnSpc>
              </a:pPr>
              <a:r>
                <a:rPr lang="zh-CN" altLang="en-US" dirty="0">
                  <a:solidFill>
                    <a:schemeClr val="bg1"/>
                  </a:solidFill>
                  <a:latin typeface="宋体"/>
                  <a:ea typeface="宋体"/>
                  <a:sym typeface="Arial" panose="020B0604020202020204" pitchFamily="34" charset="0"/>
                </a:rPr>
                <a:t>阶段</a:t>
              </a:r>
              <a:endParaRPr lang="en-US" altLang="zh-CN" dirty="0">
                <a:solidFill>
                  <a:schemeClr val="bg1"/>
                </a:solidFill>
                <a:latin typeface="宋体"/>
                <a:ea typeface="宋体"/>
                <a:sym typeface="Arial" panose="020B0604020202020204" pitchFamily="34" charset="0"/>
              </a:endParaRPr>
            </a:p>
            <a:p>
              <a:pPr algn="ctr">
                <a:lnSpc>
                  <a:spcPct val="130000"/>
                </a:lnSpc>
              </a:pPr>
              <a:r>
                <a:rPr lang="zh-CN" altLang="en-US" dirty="0">
                  <a:solidFill>
                    <a:schemeClr val="bg1"/>
                  </a:solidFill>
                  <a:latin typeface="宋体"/>
                  <a:ea typeface="宋体"/>
                  <a:sym typeface="Arial" panose="020B0604020202020204" pitchFamily="34" charset="0"/>
                </a:rPr>
                <a:t>五</a:t>
              </a:r>
              <a:endParaRPr lang="en-US" altLang="zh-CN" dirty="0">
                <a:solidFill>
                  <a:schemeClr val="bg1"/>
                </a:solidFill>
                <a:latin typeface="宋体"/>
                <a:ea typeface="宋体"/>
                <a:sym typeface="Arial" panose="020B0604020202020204" pitchFamily="34" charset="0"/>
              </a:endParaRPr>
            </a:p>
          </p:txBody>
        </p:sp>
      </p:grpSp>
      <p:grpSp>
        <p:nvGrpSpPr>
          <p:cNvPr id="2" name="组合 1"/>
          <p:cNvGrpSpPr/>
          <p:nvPr/>
        </p:nvGrpSpPr>
        <p:grpSpPr>
          <a:xfrm>
            <a:off x="1658874" y="2536087"/>
            <a:ext cx="662273" cy="748688"/>
            <a:chOff x="1244155" y="1902065"/>
            <a:chExt cx="496705" cy="561516"/>
          </a:xfrm>
        </p:grpSpPr>
        <p:sp>
          <p:nvSpPr>
            <p:cNvPr id="53" name="椭圆 52"/>
            <p:cNvSpPr/>
            <p:nvPr/>
          </p:nvSpPr>
          <p:spPr>
            <a:xfrm>
              <a:off x="1244155" y="1902065"/>
              <a:ext cx="496705" cy="496705"/>
            </a:xfrm>
            <a:prstGeom prst="ellipse">
              <a:avLst/>
            </a:prstGeom>
            <a:solidFill>
              <a:schemeClr val="accent1"/>
            </a:solidFill>
            <a:ln w="31750">
              <a:no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solidFill>
                <a:latin typeface="宋体"/>
                <a:ea typeface="宋体"/>
              </a:endParaRPr>
            </a:p>
          </p:txBody>
        </p:sp>
        <p:sp>
          <p:nvSpPr>
            <p:cNvPr id="54" name="矩形 15"/>
            <p:cNvSpPr>
              <a:spLocks noChangeArrowheads="1"/>
            </p:cNvSpPr>
            <p:nvPr/>
          </p:nvSpPr>
          <p:spPr bwMode="auto">
            <a:xfrm>
              <a:off x="1275071" y="1944208"/>
              <a:ext cx="427040" cy="51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0000"/>
                </a:lnSpc>
              </a:pPr>
              <a:r>
                <a:rPr lang="zh-CN" altLang="en-US" sz="1500" dirty="0">
                  <a:solidFill>
                    <a:schemeClr val="bg1"/>
                  </a:solidFill>
                  <a:latin typeface="宋体"/>
                  <a:ea typeface="宋体"/>
                  <a:sym typeface="Arial" panose="020B0604020202020204" pitchFamily="34" charset="0"/>
                </a:rPr>
                <a:t>阶段</a:t>
              </a:r>
              <a:endParaRPr lang="en-US" altLang="zh-CN" sz="1500" dirty="0">
                <a:solidFill>
                  <a:schemeClr val="bg1"/>
                </a:solidFill>
                <a:latin typeface="宋体"/>
                <a:ea typeface="宋体"/>
                <a:sym typeface="Arial" panose="020B0604020202020204" pitchFamily="34" charset="0"/>
              </a:endParaRPr>
            </a:p>
            <a:p>
              <a:pPr algn="ctr">
                <a:lnSpc>
                  <a:spcPct val="130000"/>
                </a:lnSpc>
              </a:pPr>
              <a:r>
                <a:rPr lang="zh-CN" altLang="en-US" sz="1500" dirty="0">
                  <a:solidFill>
                    <a:schemeClr val="bg1"/>
                  </a:solidFill>
                  <a:latin typeface="宋体"/>
                  <a:ea typeface="宋体"/>
                  <a:sym typeface="Arial" panose="020B0604020202020204" pitchFamily="34" charset="0"/>
                </a:rPr>
                <a:t>一</a:t>
              </a:r>
              <a:endParaRPr lang="en-US" altLang="zh-CN" sz="1500" dirty="0">
                <a:solidFill>
                  <a:schemeClr val="bg1"/>
                </a:solidFill>
                <a:latin typeface="宋体"/>
                <a:ea typeface="宋体"/>
                <a:sym typeface="Arial" panose="020B0604020202020204" pitchFamily="34" charset="0"/>
              </a:endParaRPr>
            </a:p>
          </p:txBody>
        </p:sp>
      </p:grpSp>
      <p:grpSp>
        <p:nvGrpSpPr>
          <p:cNvPr id="3" name="组合 2"/>
          <p:cNvGrpSpPr/>
          <p:nvPr/>
        </p:nvGrpSpPr>
        <p:grpSpPr>
          <a:xfrm>
            <a:off x="3509662" y="2345416"/>
            <a:ext cx="881417" cy="935773"/>
            <a:chOff x="2632246" y="1759061"/>
            <a:chExt cx="661063" cy="701830"/>
          </a:xfrm>
        </p:grpSpPr>
        <p:sp>
          <p:nvSpPr>
            <p:cNvPr id="59" name="椭圆 58"/>
            <p:cNvSpPr/>
            <p:nvPr/>
          </p:nvSpPr>
          <p:spPr>
            <a:xfrm>
              <a:off x="2632246" y="1759061"/>
              <a:ext cx="661063" cy="661063"/>
            </a:xfrm>
            <a:prstGeom prst="ellipse">
              <a:avLst/>
            </a:prstGeom>
            <a:solidFill>
              <a:schemeClr val="accent2"/>
            </a:solidFill>
            <a:ln w="31750">
              <a:no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solidFill>
                <a:latin typeface="宋体"/>
                <a:ea typeface="宋体"/>
              </a:endParaRPr>
            </a:p>
          </p:txBody>
        </p:sp>
        <p:sp>
          <p:nvSpPr>
            <p:cNvPr id="60" name="矩形 15"/>
            <p:cNvSpPr>
              <a:spLocks noChangeArrowheads="1"/>
            </p:cNvSpPr>
            <p:nvPr/>
          </p:nvSpPr>
          <p:spPr bwMode="auto">
            <a:xfrm>
              <a:off x="2729361" y="1821485"/>
              <a:ext cx="503984" cy="639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0000"/>
                </a:lnSpc>
              </a:pPr>
              <a:r>
                <a:rPr lang="zh-CN" altLang="en-US" sz="1900" dirty="0">
                  <a:solidFill>
                    <a:schemeClr val="bg1"/>
                  </a:solidFill>
                  <a:latin typeface="宋体"/>
                  <a:ea typeface="宋体"/>
                  <a:sym typeface="Arial" panose="020B0604020202020204" pitchFamily="34" charset="0"/>
                </a:rPr>
                <a:t>阶段</a:t>
              </a:r>
              <a:endParaRPr lang="en-US" altLang="zh-CN" sz="1900" dirty="0">
                <a:solidFill>
                  <a:schemeClr val="bg1"/>
                </a:solidFill>
                <a:latin typeface="宋体"/>
                <a:ea typeface="宋体"/>
                <a:sym typeface="Arial" panose="020B0604020202020204" pitchFamily="34" charset="0"/>
              </a:endParaRPr>
            </a:p>
            <a:p>
              <a:pPr algn="ctr">
                <a:lnSpc>
                  <a:spcPct val="130000"/>
                </a:lnSpc>
              </a:pPr>
              <a:r>
                <a:rPr lang="zh-CN" altLang="en-US" sz="1900" dirty="0">
                  <a:solidFill>
                    <a:schemeClr val="bg1"/>
                  </a:solidFill>
                  <a:latin typeface="宋体"/>
                  <a:ea typeface="宋体"/>
                  <a:sym typeface="Arial" panose="020B0604020202020204" pitchFamily="34" charset="0"/>
                </a:rPr>
                <a:t>二</a:t>
              </a:r>
              <a:endParaRPr lang="en-US" altLang="zh-CN" sz="1900" dirty="0">
                <a:solidFill>
                  <a:schemeClr val="bg1"/>
                </a:solidFill>
                <a:latin typeface="宋体"/>
                <a:ea typeface="宋体"/>
                <a:sym typeface="Arial" panose="020B0604020202020204" pitchFamily="34" charset="0"/>
              </a:endParaRPr>
            </a:p>
          </p:txBody>
        </p:sp>
      </p:grpSp>
      <p:grpSp>
        <p:nvGrpSpPr>
          <p:cNvPr id="91" name="组合 90"/>
          <p:cNvGrpSpPr/>
          <p:nvPr/>
        </p:nvGrpSpPr>
        <p:grpSpPr>
          <a:xfrm>
            <a:off x="1103446" y="4110937"/>
            <a:ext cx="1770493" cy="801738"/>
            <a:chOff x="854141" y="1597841"/>
            <a:chExt cx="1327870" cy="601304"/>
          </a:xfrm>
        </p:grpSpPr>
        <p:sp>
          <p:nvSpPr>
            <p:cNvPr id="92" name="TextBox 40"/>
            <p:cNvSpPr txBox="1"/>
            <p:nvPr/>
          </p:nvSpPr>
          <p:spPr>
            <a:xfrm>
              <a:off x="854141" y="1847126"/>
              <a:ext cx="1197579" cy="35201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300" dirty="0">
                  <a:solidFill>
                    <a:schemeClr val="tx1">
                      <a:lumMod val="75000"/>
                      <a:lumOff val="25000"/>
                    </a:schemeClr>
                  </a:solidFill>
                  <a:latin typeface="宋体"/>
                  <a:ea typeface="宋体"/>
                </a:rPr>
                <a:t>单击此处添加文本</a:t>
              </a:r>
              <a:endParaRPr lang="en-US" altLang="zh-CN" sz="1300" dirty="0">
                <a:solidFill>
                  <a:schemeClr val="tx1">
                    <a:lumMod val="75000"/>
                    <a:lumOff val="25000"/>
                  </a:schemeClr>
                </a:solidFill>
                <a:latin typeface="宋体"/>
                <a:ea typeface="宋体"/>
              </a:endParaRPr>
            </a:p>
            <a:p>
              <a:r>
                <a:rPr lang="zh-CN" altLang="en-US" sz="1300" dirty="0">
                  <a:solidFill>
                    <a:schemeClr val="tx1">
                      <a:lumMod val="75000"/>
                      <a:lumOff val="25000"/>
                    </a:schemeClr>
                  </a:solidFill>
                  <a:latin typeface="宋体"/>
                  <a:ea typeface="宋体"/>
                </a:rPr>
                <a:t>单击此处添加文本</a:t>
              </a:r>
            </a:p>
          </p:txBody>
        </p:sp>
        <p:sp>
          <p:nvSpPr>
            <p:cNvPr id="93" name="TextBox 40"/>
            <p:cNvSpPr txBox="1"/>
            <p:nvPr/>
          </p:nvSpPr>
          <p:spPr>
            <a:xfrm>
              <a:off x="984432" y="1597841"/>
              <a:ext cx="1197579" cy="271228"/>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900" dirty="0">
                  <a:solidFill>
                    <a:schemeClr val="tx1">
                      <a:lumMod val="75000"/>
                      <a:lumOff val="25000"/>
                    </a:schemeClr>
                  </a:solidFill>
                  <a:latin typeface="宋体"/>
                  <a:ea typeface="宋体"/>
                </a:rPr>
                <a:t>标题内容</a:t>
              </a:r>
            </a:p>
          </p:txBody>
        </p:sp>
      </p:grpSp>
      <p:cxnSp>
        <p:nvCxnSpPr>
          <p:cNvPr id="94" name="直接连接符 93"/>
          <p:cNvCxnSpPr/>
          <p:nvPr/>
        </p:nvCxnSpPr>
        <p:spPr>
          <a:xfrm flipV="1">
            <a:off x="1932769" y="3720852"/>
            <a:ext cx="0" cy="343192"/>
          </a:xfrm>
          <a:prstGeom prst="line">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3173379" y="4110937"/>
            <a:ext cx="1770493" cy="801738"/>
            <a:chOff x="854141" y="1597841"/>
            <a:chExt cx="1327870" cy="601304"/>
          </a:xfrm>
        </p:grpSpPr>
        <p:sp>
          <p:nvSpPr>
            <p:cNvPr id="52" name="TextBox 40"/>
            <p:cNvSpPr txBox="1"/>
            <p:nvPr/>
          </p:nvSpPr>
          <p:spPr>
            <a:xfrm>
              <a:off x="854141" y="1847126"/>
              <a:ext cx="1197579" cy="35201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300" dirty="0">
                  <a:solidFill>
                    <a:schemeClr val="tx1">
                      <a:lumMod val="75000"/>
                      <a:lumOff val="25000"/>
                    </a:schemeClr>
                  </a:solidFill>
                  <a:latin typeface="宋体"/>
                  <a:ea typeface="宋体"/>
                </a:rPr>
                <a:t>单击此处添加文本</a:t>
              </a:r>
              <a:endParaRPr lang="en-US" altLang="zh-CN" sz="1300" dirty="0">
                <a:solidFill>
                  <a:schemeClr val="tx1">
                    <a:lumMod val="75000"/>
                    <a:lumOff val="25000"/>
                  </a:schemeClr>
                </a:solidFill>
                <a:latin typeface="宋体"/>
                <a:ea typeface="宋体"/>
              </a:endParaRPr>
            </a:p>
            <a:p>
              <a:r>
                <a:rPr lang="zh-CN" altLang="en-US" sz="1300" dirty="0">
                  <a:solidFill>
                    <a:schemeClr val="tx1">
                      <a:lumMod val="75000"/>
                      <a:lumOff val="25000"/>
                    </a:schemeClr>
                  </a:solidFill>
                  <a:latin typeface="宋体"/>
                  <a:ea typeface="宋体"/>
                </a:rPr>
                <a:t>单击此处添加文本</a:t>
              </a:r>
            </a:p>
          </p:txBody>
        </p:sp>
        <p:sp>
          <p:nvSpPr>
            <p:cNvPr id="55" name="TextBox 40"/>
            <p:cNvSpPr txBox="1"/>
            <p:nvPr/>
          </p:nvSpPr>
          <p:spPr>
            <a:xfrm>
              <a:off x="984432" y="1597841"/>
              <a:ext cx="1197579" cy="271228"/>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900" dirty="0">
                  <a:solidFill>
                    <a:schemeClr val="tx1">
                      <a:lumMod val="75000"/>
                      <a:lumOff val="25000"/>
                    </a:schemeClr>
                  </a:solidFill>
                  <a:latin typeface="宋体"/>
                  <a:ea typeface="宋体"/>
                </a:rPr>
                <a:t>标题内容</a:t>
              </a:r>
            </a:p>
          </p:txBody>
        </p:sp>
      </p:grpSp>
      <p:cxnSp>
        <p:nvCxnSpPr>
          <p:cNvPr id="56" name="直接连接符 55"/>
          <p:cNvCxnSpPr/>
          <p:nvPr/>
        </p:nvCxnSpPr>
        <p:spPr>
          <a:xfrm flipV="1">
            <a:off x="4002703" y="3720852"/>
            <a:ext cx="0" cy="343192"/>
          </a:xfrm>
          <a:prstGeom prst="line">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4971102" y="4110937"/>
            <a:ext cx="1770493" cy="801738"/>
            <a:chOff x="854141" y="1597841"/>
            <a:chExt cx="1327870" cy="601304"/>
          </a:xfrm>
        </p:grpSpPr>
        <p:sp>
          <p:nvSpPr>
            <p:cNvPr id="61" name="TextBox 40"/>
            <p:cNvSpPr txBox="1"/>
            <p:nvPr/>
          </p:nvSpPr>
          <p:spPr>
            <a:xfrm>
              <a:off x="854141" y="1847126"/>
              <a:ext cx="1197579" cy="35201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300" dirty="0">
                  <a:solidFill>
                    <a:schemeClr val="tx1">
                      <a:lumMod val="75000"/>
                      <a:lumOff val="25000"/>
                    </a:schemeClr>
                  </a:solidFill>
                  <a:latin typeface="宋体"/>
                  <a:ea typeface="宋体"/>
                </a:rPr>
                <a:t>单击此处添加文本</a:t>
              </a:r>
              <a:endParaRPr lang="en-US" altLang="zh-CN" sz="1300" dirty="0">
                <a:solidFill>
                  <a:schemeClr val="tx1">
                    <a:lumMod val="75000"/>
                    <a:lumOff val="25000"/>
                  </a:schemeClr>
                </a:solidFill>
                <a:latin typeface="宋体"/>
                <a:ea typeface="宋体"/>
              </a:endParaRPr>
            </a:p>
            <a:p>
              <a:r>
                <a:rPr lang="zh-CN" altLang="en-US" sz="1300" dirty="0">
                  <a:solidFill>
                    <a:schemeClr val="tx1">
                      <a:lumMod val="75000"/>
                      <a:lumOff val="25000"/>
                    </a:schemeClr>
                  </a:solidFill>
                  <a:latin typeface="宋体"/>
                  <a:ea typeface="宋体"/>
                </a:rPr>
                <a:t>单击此处添加文本</a:t>
              </a:r>
            </a:p>
          </p:txBody>
        </p:sp>
        <p:sp>
          <p:nvSpPr>
            <p:cNvPr id="68" name="TextBox 40"/>
            <p:cNvSpPr txBox="1"/>
            <p:nvPr/>
          </p:nvSpPr>
          <p:spPr>
            <a:xfrm>
              <a:off x="984432" y="1597841"/>
              <a:ext cx="1197579" cy="271228"/>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900" dirty="0">
                  <a:solidFill>
                    <a:schemeClr val="tx1">
                      <a:lumMod val="75000"/>
                      <a:lumOff val="25000"/>
                    </a:schemeClr>
                  </a:solidFill>
                  <a:latin typeface="宋体"/>
                  <a:ea typeface="宋体"/>
                </a:rPr>
                <a:t>标题内容</a:t>
              </a:r>
            </a:p>
          </p:txBody>
        </p:sp>
      </p:grpSp>
      <p:cxnSp>
        <p:nvCxnSpPr>
          <p:cNvPr id="69" name="直接连接符 68"/>
          <p:cNvCxnSpPr/>
          <p:nvPr/>
        </p:nvCxnSpPr>
        <p:spPr>
          <a:xfrm flipV="1">
            <a:off x="5800425" y="3720852"/>
            <a:ext cx="0" cy="343192"/>
          </a:xfrm>
          <a:prstGeom prst="line">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0" name="组合 69"/>
          <p:cNvGrpSpPr/>
          <p:nvPr/>
        </p:nvGrpSpPr>
        <p:grpSpPr>
          <a:xfrm>
            <a:off x="7152117" y="4110937"/>
            <a:ext cx="1770493" cy="801738"/>
            <a:chOff x="854141" y="1597841"/>
            <a:chExt cx="1327870" cy="601304"/>
          </a:xfrm>
        </p:grpSpPr>
        <p:sp>
          <p:nvSpPr>
            <p:cNvPr id="71" name="TextBox 40"/>
            <p:cNvSpPr txBox="1"/>
            <p:nvPr/>
          </p:nvSpPr>
          <p:spPr>
            <a:xfrm>
              <a:off x="854141" y="1847126"/>
              <a:ext cx="1197579" cy="35201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300" dirty="0">
                  <a:solidFill>
                    <a:schemeClr val="tx1">
                      <a:lumMod val="75000"/>
                      <a:lumOff val="25000"/>
                    </a:schemeClr>
                  </a:solidFill>
                  <a:latin typeface="宋体"/>
                  <a:ea typeface="宋体"/>
                </a:rPr>
                <a:t>单击此处添加文本</a:t>
              </a:r>
              <a:endParaRPr lang="en-US" altLang="zh-CN" sz="1300" dirty="0">
                <a:solidFill>
                  <a:schemeClr val="tx1">
                    <a:lumMod val="75000"/>
                    <a:lumOff val="25000"/>
                  </a:schemeClr>
                </a:solidFill>
                <a:latin typeface="宋体"/>
                <a:ea typeface="宋体"/>
              </a:endParaRPr>
            </a:p>
            <a:p>
              <a:r>
                <a:rPr lang="zh-CN" altLang="en-US" sz="1300" dirty="0">
                  <a:solidFill>
                    <a:schemeClr val="tx1">
                      <a:lumMod val="75000"/>
                      <a:lumOff val="25000"/>
                    </a:schemeClr>
                  </a:solidFill>
                  <a:latin typeface="宋体"/>
                  <a:ea typeface="宋体"/>
                </a:rPr>
                <a:t>单击此处添加文本</a:t>
              </a:r>
            </a:p>
          </p:txBody>
        </p:sp>
        <p:sp>
          <p:nvSpPr>
            <p:cNvPr id="72" name="TextBox 40"/>
            <p:cNvSpPr txBox="1"/>
            <p:nvPr/>
          </p:nvSpPr>
          <p:spPr>
            <a:xfrm>
              <a:off x="984432" y="1597841"/>
              <a:ext cx="1197579" cy="271228"/>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900" dirty="0">
                  <a:solidFill>
                    <a:schemeClr val="tx1">
                      <a:lumMod val="75000"/>
                      <a:lumOff val="25000"/>
                    </a:schemeClr>
                  </a:solidFill>
                  <a:latin typeface="宋体"/>
                  <a:ea typeface="宋体"/>
                </a:rPr>
                <a:t>标题内容</a:t>
              </a:r>
            </a:p>
          </p:txBody>
        </p:sp>
      </p:grpSp>
      <p:cxnSp>
        <p:nvCxnSpPr>
          <p:cNvPr id="73" name="直接连接符 72"/>
          <p:cNvCxnSpPr/>
          <p:nvPr/>
        </p:nvCxnSpPr>
        <p:spPr>
          <a:xfrm flipV="1">
            <a:off x="7981441" y="3720852"/>
            <a:ext cx="0" cy="343192"/>
          </a:xfrm>
          <a:prstGeom prst="line">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4" name="组合 73"/>
          <p:cNvGrpSpPr/>
          <p:nvPr/>
        </p:nvGrpSpPr>
        <p:grpSpPr>
          <a:xfrm>
            <a:off x="9598328" y="4110937"/>
            <a:ext cx="1770493" cy="801738"/>
            <a:chOff x="854141" y="1597841"/>
            <a:chExt cx="1327870" cy="601304"/>
          </a:xfrm>
        </p:grpSpPr>
        <p:sp>
          <p:nvSpPr>
            <p:cNvPr id="79" name="TextBox 40"/>
            <p:cNvSpPr txBox="1"/>
            <p:nvPr/>
          </p:nvSpPr>
          <p:spPr>
            <a:xfrm>
              <a:off x="854141" y="1847126"/>
              <a:ext cx="1197579" cy="35201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300" dirty="0">
                  <a:solidFill>
                    <a:schemeClr val="tx1">
                      <a:lumMod val="75000"/>
                      <a:lumOff val="25000"/>
                    </a:schemeClr>
                  </a:solidFill>
                  <a:latin typeface="宋体"/>
                  <a:ea typeface="宋体"/>
                </a:rPr>
                <a:t>单击此处添加文本</a:t>
              </a:r>
              <a:endParaRPr lang="en-US" altLang="zh-CN" sz="1300" dirty="0">
                <a:solidFill>
                  <a:schemeClr val="tx1">
                    <a:lumMod val="75000"/>
                    <a:lumOff val="25000"/>
                  </a:schemeClr>
                </a:solidFill>
                <a:latin typeface="宋体"/>
                <a:ea typeface="宋体"/>
              </a:endParaRPr>
            </a:p>
            <a:p>
              <a:r>
                <a:rPr lang="zh-CN" altLang="en-US" sz="1300" dirty="0">
                  <a:solidFill>
                    <a:schemeClr val="tx1">
                      <a:lumMod val="75000"/>
                      <a:lumOff val="25000"/>
                    </a:schemeClr>
                  </a:solidFill>
                  <a:latin typeface="宋体"/>
                  <a:ea typeface="宋体"/>
                </a:rPr>
                <a:t>单击此处添加文本</a:t>
              </a:r>
            </a:p>
          </p:txBody>
        </p:sp>
        <p:sp>
          <p:nvSpPr>
            <p:cNvPr id="80" name="TextBox 40"/>
            <p:cNvSpPr txBox="1"/>
            <p:nvPr/>
          </p:nvSpPr>
          <p:spPr>
            <a:xfrm>
              <a:off x="984432" y="1597841"/>
              <a:ext cx="1197579" cy="271228"/>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900" dirty="0">
                  <a:solidFill>
                    <a:schemeClr val="tx1">
                      <a:lumMod val="75000"/>
                      <a:lumOff val="25000"/>
                    </a:schemeClr>
                  </a:solidFill>
                  <a:latin typeface="宋体"/>
                  <a:ea typeface="宋体"/>
                </a:rPr>
                <a:t>标题内容</a:t>
              </a:r>
            </a:p>
          </p:txBody>
        </p:sp>
      </p:grpSp>
      <p:cxnSp>
        <p:nvCxnSpPr>
          <p:cNvPr id="81" name="直接连接符 80"/>
          <p:cNvCxnSpPr/>
          <p:nvPr/>
        </p:nvCxnSpPr>
        <p:spPr>
          <a:xfrm flipV="1">
            <a:off x="10427652" y="3720852"/>
            <a:ext cx="0" cy="343192"/>
          </a:xfrm>
          <a:prstGeom prst="line">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364343" y="1026125"/>
            <a:ext cx="947319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1566044" y="573595"/>
            <a:ext cx="4690556" cy="461665"/>
          </a:xfrm>
          <a:prstGeom prst="rect">
            <a:avLst/>
          </a:prstGeom>
        </p:spPr>
        <p:txBody>
          <a:bodyPr wrap="square">
            <a:spAutoFit/>
          </a:bodyPr>
          <a:lstStyle/>
          <a:p>
            <a:r>
              <a:rPr lang="zh-CN" altLang="en-US" sz="2400" b="1" dirty="0">
                <a:solidFill>
                  <a:schemeClr val="tx1">
                    <a:lumMod val="75000"/>
                    <a:lumOff val="25000"/>
                  </a:schemeClr>
                </a:solidFill>
                <a:latin typeface="宋体"/>
                <a:ea typeface="宋体"/>
              </a:rPr>
              <a:t>研究的阶段</a:t>
            </a:r>
          </a:p>
        </p:txBody>
      </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873" y="425930"/>
            <a:ext cx="971148" cy="1200389"/>
          </a:xfrm>
          <a:prstGeom prst="rect">
            <a:avLst/>
          </a:prstGeom>
        </p:spPr>
      </p:pic>
    </p:spTree>
    <p:extLst>
      <p:ext uri="{BB962C8B-B14F-4D97-AF65-F5344CB8AC3E}">
        <p14:creationId xmlns:p14="http://schemas.microsoft.com/office/powerpoint/2010/main" val="2762835465"/>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childTnLst>
                              </p:cTn>
                            </p:par>
                            <p:par>
                              <p:cTn id="10" fill="hold">
                                <p:stCondLst>
                                  <p:cond delay="500"/>
                                </p:stCondLst>
                                <p:childTnLst>
                                  <p:par>
                                    <p:cTn id="11" presetID="2" presetClass="entr" presetSubtype="2" fill="hold" grpId="0" nodeType="afterEffect" p14:presetBounceEnd="36000">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14:bounceEnd="36000">
                                          <p:cBhvr additive="base">
                                            <p:cTn id="13" dur="500" fill="hold"/>
                                            <p:tgtEl>
                                              <p:spTgt spid="43"/>
                                            </p:tgtEl>
                                            <p:attrNameLst>
                                              <p:attrName>ppt_x</p:attrName>
                                            </p:attrNameLst>
                                          </p:cBhvr>
                                          <p:tavLst>
                                            <p:tav tm="0">
                                              <p:val>
                                                <p:strVal val="1+#ppt_w/2"/>
                                              </p:val>
                                            </p:tav>
                                            <p:tav tm="100000">
                                              <p:val>
                                                <p:strVal val="#ppt_x"/>
                                              </p:val>
                                            </p:tav>
                                          </p:tavLst>
                                        </p:anim>
                                        <p:anim calcmode="lin" valueType="num" p14:bounceEnd="36000">
                                          <p:cBhvr additive="base">
                                            <p:cTn id="14" dur="500" fill="hold"/>
                                            <p:tgtEl>
                                              <p:spTgt spid="43"/>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1000" fill="hold"/>
                                            <p:tgtEl>
                                              <p:spTgt spid="44"/>
                                            </p:tgtEl>
                                            <p:attrNameLst>
                                              <p:attrName>ppt_w</p:attrName>
                                            </p:attrNameLst>
                                          </p:cBhvr>
                                          <p:tavLst>
                                            <p:tav tm="0">
                                              <p:val>
                                                <p:fltVal val="0"/>
                                              </p:val>
                                            </p:tav>
                                            <p:tav tm="100000">
                                              <p:val>
                                                <p:strVal val="#ppt_w"/>
                                              </p:val>
                                            </p:tav>
                                          </p:tavLst>
                                        </p:anim>
                                        <p:anim calcmode="lin" valueType="num">
                                          <p:cBhvr>
                                            <p:cTn id="18" dur="1000" fill="hold"/>
                                            <p:tgtEl>
                                              <p:spTgt spid="44"/>
                                            </p:tgtEl>
                                            <p:attrNameLst>
                                              <p:attrName>ppt_h</p:attrName>
                                            </p:attrNameLst>
                                          </p:cBhvr>
                                          <p:tavLst>
                                            <p:tav tm="0">
                                              <p:val>
                                                <p:fltVal val="0"/>
                                              </p:val>
                                            </p:tav>
                                            <p:tav tm="100000">
                                              <p:val>
                                                <p:strVal val="#ppt_h"/>
                                              </p:val>
                                            </p:tav>
                                          </p:tavLst>
                                        </p:anim>
                                        <p:anim calcmode="lin" valueType="num">
                                          <p:cBhvr>
                                            <p:cTn id="19" dur="1000" fill="hold"/>
                                            <p:tgtEl>
                                              <p:spTgt spid="44"/>
                                            </p:tgtEl>
                                            <p:attrNameLst>
                                              <p:attrName>style.rotation</p:attrName>
                                            </p:attrNameLst>
                                          </p:cBhvr>
                                          <p:tavLst>
                                            <p:tav tm="0">
                                              <p:val>
                                                <p:fltVal val="90"/>
                                              </p:val>
                                            </p:tav>
                                            <p:tav tm="100000">
                                              <p:val>
                                                <p:fltVal val="0"/>
                                              </p:val>
                                            </p:tav>
                                          </p:tavLst>
                                        </p:anim>
                                        <p:animEffect transition="in" filter="fade">
                                          <p:cBhvr>
                                            <p:cTn id="20" dur="1000"/>
                                            <p:tgtEl>
                                              <p:spTgt spid="44"/>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300" fill="hold"/>
                                            <p:tgtEl>
                                              <p:spTgt spid="2"/>
                                            </p:tgtEl>
                                            <p:attrNameLst>
                                              <p:attrName>ppt_w</p:attrName>
                                            </p:attrNameLst>
                                          </p:cBhvr>
                                          <p:tavLst>
                                            <p:tav tm="0">
                                              <p:val>
                                                <p:fltVal val="0"/>
                                              </p:val>
                                            </p:tav>
                                            <p:tav tm="100000">
                                              <p:val>
                                                <p:strVal val="#ppt_w"/>
                                              </p:val>
                                            </p:tav>
                                          </p:tavLst>
                                        </p:anim>
                                        <p:anim calcmode="lin" valueType="num">
                                          <p:cBhvr>
                                            <p:cTn id="29" dur="300" fill="hold"/>
                                            <p:tgtEl>
                                              <p:spTgt spid="2"/>
                                            </p:tgtEl>
                                            <p:attrNameLst>
                                              <p:attrName>ppt_h</p:attrName>
                                            </p:attrNameLst>
                                          </p:cBhvr>
                                          <p:tavLst>
                                            <p:tav tm="0">
                                              <p:val>
                                                <p:fltVal val="0"/>
                                              </p:val>
                                            </p:tav>
                                            <p:tav tm="100000">
                                              <p:val>
                                                <p:strVal val="#ppt_h"/>
                                              </p:val>
                                            </p:tav>
                                          </p:tavLst>
                                        </p:anim>
                                        <p:animEffect transition="in" filter="fade">
                                          <p:cBhvr>
                                            <p:cTn id="30" dur="300"/>
                                            <p:tgtEl>
                                              <p:spTgt spid="2"/>
                                            </p:tgtEl>
                                          </p:cBhvr>
                                        </p:animEffect>
                                      </p:childTnLst>
                                    </p:cTn>
                                  </p:par>
                                </p:childTnLst>
                              </p:cTn>
                            </p:par>
                            <p:par>
                              <p:cTn id="31" fill="hold">
                                <p:stCondLst>
                                  <p:cond delay="2300"/>
                                </p:stCondLst>
                                <p:childTnLst>
                                  <p:par>
                                    <p:cTn id="32" presetID="53" presetClass="entr" presetSubtype="16"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300" fill="hold"/>
                                            <p:tgtEl>
                                              <p:spTgt spid="3"/>
                                            </p:tgtEl>
                                            <p:attrNameLst>
                                              <p:attrName>ppt_w</p:attrName>
                                            </p:attrNameLst>
                                          </p:cBhvr>
                                          <p:tavLst>
                                            <p:tav tm="0">
                                              <p:val>
                                                <p:fltVal val="0"/>
                                              </p:val>
                                            </p:tav>
                                            <p:tav tm="100000">
                                              <p:val>
                                                <p:strVal val="#ppt_w"/>
                                              </p:val>
                                            </p:tav>
                                          </p:tavLst>
                                        </p:anim>
                                        <p:anim calcmode="lin" valueType="num">
                                          <p:cBhvr>
                                            <p:cTn id="35" dur="300" fill="hold"/>
                                            <p:tgtEl>
                                              <p:spTgt spid="3"/>
                                            </p:tgtEl>
                                            <p:attrNameLst>
                                              <p:attrName>ppt_h</p:attrName>
                                            </p:attrNameLst>
                                          </p:cBhvr>
                                          <p:tavLst>
                                            <p:tav tm="0">
                                              <p:val>
                                                <p:fltVal val="0"/>
                                              </p:val>
                                            </p:tav>
                                            <p:tav tm="100000">
                                              <p:val>
                                                <p:strVal val="#ppt_h"/>
                                              </p:val>
                                            </p:tav>
                                          </p:tavLst>
                                        </p:anim>
                                        <p:animEffect transition="in" filter="fade">
                                          <p:cBhvr>
                                            <p:cTn id="36" dur="300"/>
                                            <p:tgtEl>
                                              <p:spTgt spid="3"/>
                                            </p:tgtEl>
                                          </p:cBhvr>
                                        </p:animEffect>
                                      </p:childTnLst>
                                    </p:cTn>
                                  </p:par>
                                </p:childTnLst>
                              </p:cTn>
                            </p:par>
                            <p:par>
                              <p:cTn id="37" fill="hold">
                                <p:stCondLst>
                                  <p:cond delay="2600"/>
                                </p:stCondLst>
                                <p:childTnLst>
                                  <p:par>
                                    <p:cTn id="38" presetID="53" presetClass="entr" presetSubtype="16"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p:cTn id="40" dur="300" fill="hold"/>
                                            <p:tgtEl>
                                              <p:spTgt spid="5"/>
                                            </p:tgtEl>
                                            <p:attrNameLst>
                                              <p:attrName>ppt_w</p:attrName>
                                            </p:attrNameLst>
                                          </p:cBhvr>
                                          <p:tavLst>
                                            <p:tav tm="0">
                                              <p:val>
                                                <p:fltVal val="0"/>
                                              </p:val>
                                            </p:tav>
                                            <p:tav tm="100000">
                                              <p:val>
                                                <p:strVal val="#ppt_w"/>
                                              </p:val>
                                            </p:tav>
                                          </p:tavLst>
                                        </p:anim>
                                        <p:anim calcmode="lin" valueType="num">
                                          <p:cBhvr>
                                            <p:cTn id="41" dur="300" fill="hold"/>
                                            <p:tgtEl>
                                              <p:spTgt spid="5"/>
                                            </p:tgtEl>
                                            <p:attrNameLst>
                                              <p:attrName>ppt_h</p:attrName>
                                            </p:attrNameLst>
                                          </p:cBhvr>
                                          <p:tavLst>
                                            <p:tav tm="0">
                                              <p:val>
                                                <p:fltVal val="0"/>
                                              </p:val>
                                            </p:tav>
                                            <p:tav tm="100000">
                                              <p:val>
                                                <p:strVal val="#ppt_h"/>
                                              </p:val>
                                            </p:tav>
                                          </p:tavLst>
                                        </p:anim>
                                        <p:animEffect transition="in" filter="fade">
                                          <p:cBhvr>
                                            <p:cTn id="42" dur="300"/>
                                            <p:tgtEl>
                                              <p:spTgt spid="5"/>
                                            </p:tgtEl>
                                          </p:cBhvr>
                                        </p:animEffect>
                                      </p:childTnLst>
                                    </p:cTn>
                                  </p:par>
                                </p:childTnLst>
                              </p:cTn>
                            </p:par>
                            <p:par>
                              <p:cTn id="43" fill="hold">
                                <p:stCondLst>
                                  <p:cond delay="2900"/>
                                </p:stCondLst>
                                <p:childTnLst>
                                  <p:par>
                                    <p:cTn id="44" presetID="53" presetClass="entr" presetSubtype="16" fill="hold" nodeType="after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300" fill="hold"/>
                                            <p:tgtEl>
                                              <p:spTgt spid="6"/>
                                            </p:tgtEl>
                                            <p:attrNameLst>
                                              <p:attrName>ppt_w</p:attrName>
                                            </p:attrNameLst>
                                          </p:cBhvr>
                                          <p:tavLst>
                                            <p:tav tm="0">
                                              <p:val>
                                                <p:fltVal val="0"/>
                                              </p:val>
                                            </p:tav>
                                            <p:tav tm="100000">
                                              <p:val>
                                                <p:strVal val="#ppt_w"/>
                                              </p:val>
                                            </p:tav>
                                          </p:tavLst>
                                        </p:anim>
                                        <p:anim calcmode="lin" valueType="num">
                                          <p:cBhvr>
                                            <p:cTn id="47" dur="300" fill="hold"/>
                                            <p:tgtEl>
                                              <p:spTgt spid="6"/>
                                            </p:tgtEl>
                                            <p:attrNameLst>
                                              <p:attrName>ppt_h</p:attrName>
                                            </p:attrNameLst>
                                          </p:cBhvr>
                                          <p:tavLst>
                                            <p:tav tm="0">
                                              <p:val>
                                                <p:fltVal val="0"/>
                                              </p:val>
                                            </p:tav>
                                            <p:tav tm="100000">
                                              <p:val>
                                                <p:strVal val="#ppt_h"/>
                                              </p:val>
                                            </p:tav>
                                          </p:tavLst>
                                        </p:anim>
                                        <p:animEffect transition="in" filter="fade">
                                          <p:cBhvr>
                                            <p:cTn id="48" dur="300"/>
                                            <p:tgtEl>
                                              <p:spTgt spid="6"/>
                                            </p:tgtEl>
                                          </p:cBhvr>
                                        </p:animEffect>
                                      </p:childTnLst>
                                    </p:cTn>
                                  </p:par>
                                </p:childTnLst>
                              </p:cTn>
                            </p:par>
                            <p:par>
                              <p:cTn id="49" fill="hold">
                                <p:stCondLst>
                                  <p:cond delay="3200"/>
                                </p:stCondLst>
                                <p:childTnLst>
                                  <p:par>
                                    <p:cTn id="50" presetID="53" presetClass="entr" presetSubtype="16"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300" fill="hold"/>
                                            <p:tgtEl>
                                              <p:spTgt spid="8"/>
                                            </p:tgtEl>
                                            <p:attrNameLst>
                                              <p:attrName>ppt_w</p:attrName>
                                            </p:attrNameLst>
                                          </p:cBhvr>
                                          <p:tavLst>
                                            <p:tav tm="0">
                                              <p:val>
                                                <p:fltVal val="0"/>
                                              </p:val>
                                            </p:tav>
                                            <p:tav tm="100000">
                                              <p:val>
                                                <p:strVal val="#ppt_w"/>
                                              </p:val>
                                            </p:tav>
                                          </p:tavLst>
                                        </p:anim>
                                        <p:anim calcmode="lin" valueType="num">
                                          <p:cBhvr>
                                            <p:cTn id="53" dur="300" fill="hold"/>
                                            <p:tgtEl>
                                              <p:spTgt spid="8"/>
                                            </p:tgtEl>
                                            <p:attrNameLst>
                                              <p:attrName>ppt_h</p:attrName>
                                            </p:attrNameLst>
                                          </p:cBhvr>
                                          <p:tavLst>
                                            <p:tav tm="0">
                                              <p:val>
                                                <p:fltVal val="0"/>
                                              </p:val>
                                            </p:tav>
                                            <p:tav tm="100000">
                                              <p:val>
                                                <p:strVal val="#ppt_h"/>
                                              </p:val>
                                            </p:tav>
                                          </p:tavLst>
                                        </p:anim>
                                        <p:animEffect transition="in" filter="fade">
                                          <p:cBhvr>
                                            <p:cTn id="54" dur="300"/>
                                            <p:tgtEl>
                                              <p:spTgt spid="8"/>
                                            </p:tgtEl>
                                          </p:cBhvr>
                                        </p:animEffect>
                                      </p:childTnLst>
                                    </p:cTn>
                                  </p:par>
                                </p:childTnLst>
                              </p:cTn>
                            </p:par>
                            <p:par>
                              <p:cTn id="55" fill="hold">
                                <p:stCondLst>
                                  <p:cond delay="3500"/>
                                </p:stCondLst>
                                <p:childTnLst>
                                  <p:par>
                                    <p:cTn id="56" presetID="47" presetClass="entr" presetSubtype="0" fill="hold" nodeType="afterEffect">
                                      <p:stCondLst>
                                        <p:cond delay="0"/>
                                      </p:stCondLst>
                                      <p:childTnLst>
                                        <p:set>
                                          <p:cBhvr>
                                            <p:cTn id="57" dur="1" fill="hold">
                                              <p:stCondLst>
                                                <p:cond delay="0"/>
                                              </p:stCondLst>
                                            </p:cTn>
                                            <p:tgtEl>
                                              <p:spTgt spid="91"/>
                                            </p:tgtEl>
                                            <p:attrNameLst>
                                              <p:attrName>style.visibility</p:attrName>
                                            </p:attrNameLst>
                                          </p:cBhvr>
                                          <p:to>
                                            <p:strVal val="visible"/>
                                          </p:to>
                                        </p:set>
                                        <p:animEffect transition="in" filter="fade">
                                          <p:cBhvr>
                                            <p:cTn id="58" dur="500"/>
                                            <p:tgtEl>
                                              <p:spTgt spid="91"/>
                                            </p:tgtEl>
                                          </p:cBhvr>
                                        </p:animEffect>
                                        <p:anim calcmode="lin" valueType="num">
                                          <p:cBhvr>
                                            <p:cTn id="59" dur="500" fill="hold"/>
                                            <p:tgtEl>
                                              <p:spTgt spid="91"/>
                                            </p:tgtEl>
                                            <p:attrNameLst>
                                              <p:attrName>ppt_x</p:attrName>
                                            </p:attrNameLst>
                                          </p:cBhvr>
                                          <p:tavLst>
                                            <p:tav tm="0">
                                              <p:val>
                                                <p:strVal val="#ppt_x"/>
                                              </p:val>
                                            </p:tav>
                                            <p:tav tm="100000">
                                              <p:val>
                                                <p:strVal val="#ppt_x"/>
                                              </p:val>
                                            </p:tav>
                                          </p:tavLst>
                                        </p:anim>
                                        <p:anim calcmode="lin" valueType="num">
                                          <p:cBhvr>
                                            <p:cTn id="60" dur="500" fill="hold"/>
                                            <p:tgtEl>
                                              <p:spTgt spid="91"/>
                                            </p:tgtEl>
                                            <p:attrNameLst>
                                              <p:attrName>ppt_y</p:attrName>
                                            </p:attrNameLst>
                                          </p:cBhvr>
                                          <p:tavLst>
                                            <p:tav tm="0">
                                              <p:val>
                                                <p:strVal val="#ppt_y-.1"/>
                                              </p:val>
                                            </p:tav>
                                            <p:tav tm="100000">
                                              <p:val>
                                                <p:strVal val="#ppt_y"/>
                                              </p:val>
                                            </p:tav>
                                          </p:tavLst>
                                        </p:anim>
                                      </p:childTnLst>
                                    </p:cTn>
                                  </p:par>
                                  <p:par>
                                    <p:cTn id="61" presetID="47" presetClass="entr" presetSubtype="0" fill="hold" nodeType="withEffect">
                                      <p:stCondLst>
                                        <p:cond delay="0"/>
                                      </p:stCondLst>
                                      <p:childTnLst>
                                        <p:set>
                                          <p:cBhvr>
                                            <p:cTn id="62" dur="1" fill="hold">
                                              <p:stCondLst>
                                                <p:cond delay="0"/>
                                              </p:stCondLst>
                                            </p:cTn>
                                            <p:tgtEl>
                                              <p:spTgt spid="94"/>
                                            </p:tgtEl>
                                            <p:attrNameLst>
                                              <p:attrName>style.visibility</p:attrName>
                                            </p:attrNameLst>
                                          </p:cBhvr>
                                          <p:to>
                                            <p:strVal val="visible"/>
                                          </p:to>
                                        </p:set>
                                        <p:animEffect transition="in" filter="fade">
                                          <p:cBhvr>
                                            <p:cTn id="63" dur="500"/>
                                            <p:tgtEl>
                                              <p:spTgt spid="94"/>
                                            </p:tgtEl>
                                          </p:cBhvr>
                                        </p:animEffect>
                                        <p:anim calcmode="lin" valueType="num">
                                          <p:cBhvr>
                                            <p:cTn id="64" dur="500" fill="hold"/>
                                            <p:tgtEl>
                                              <p:spTgt spid="94"/>
                                            </p:tgtEl>
                                            <p:attrNameLst>
                                              <p:attrName>ppt_x</p:attrName>
                                            </p:attrNameLst>
                                          </p:cBhvr>
                                          <p:tavLst>
                                            <p:tav tm="0">
                                              <p:val>
                                                <p:strVal val="#ppt_x"/>
                                              </p:val>
                                            </p:tav>
                                            <p:tav tm="100000">
                                              <p:val>
                                                <p:strVal val="#ppt_x"/>
                                              </p:val>
                                            </p:tav>
                                          </p:tavLst>
                                        </p:anim>
                                        <p:anim calcmode="lin" valueType="num">
                                          <p:cBhvr>
                                            <p:cTn id="65" dur="500" fill="hold"/>
                                            <p:tgtEl>
                                              <p:spTgt spid="94"/>
                                            </p:tgtEl>
                                            <p:attrNameLst>
                                              <p:attrName>ppt_y</p:attrName>
                                            </p:attrNameLst>
                                          </p:cBhvr>
                                          <p:tavLst>
                                            <p:tav tm="0">
                                              <p:val>
                                                <p:strVal val="#ppt_y-.1"/>
                                              </p:val>
                                            </p:tav>
                                            <p:tav tm="100000">
                                              <p:val>
                                                <p:strVal val="#ppt_y"/>
                                              </p:val>
                                            </p:tav>
                                          </p:tavLst>
                                        </p:anim>
                                      </p:childTnLst>
                                    </p:cTn>
                                  </p:par>
                                </p:childTnLst>
                              </p:cTn>
                            </p:par>
                            <p:par>
                              <p:cTn id="66" fill="hold">
                                <p:stCondLst>
                                  <p:cond delay="4000"/>
                                </p:stCondLst>
                                <p:childTnLst>
                                  <p:par>
                                    <p:cTn id="67" presetID="47" presetClass="entr" presetSubtype="0" fill="hold" nodeType="after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fade">
                                          <p:cBhvr>
                                            <p:cTn id="69" dur="500"/>
                                            <p:tgtEl>
                                              <p:spTgt spid="49"/>
                                            </p:tgtEl>
                                          </p:cBhvr>
                                        </p:animEffect>
                                        <p:anim calcmode="lin" valueType="num">
                                          <p:cBhvr>
                                            <p:cTn id="70" dur="500" fill="hold"/>
                                            <p:tgtEl>
                                              <p:spTgt spid="49"/>
                                            </p:tgtEl>
                                            <p:attrNameLst>
                                              <p:attrName>ppt_x</p:attrName>
                                            </p:attrNameLst>
                                          </p:cBhvr>
                                          <p:tavLst>
                                            <p:tav tm="0">
                                              <p:val>
                                                <p:strVal val="#ppt_x"/>
                                              </p:val>
                                            </p:tav>
                                            <p:tav tm="100000">
                                              <p:val>
                                                <p:strVal val="#ppt_x"/>
                                              </p:val>
                                            </p:tav>
                                          </p:tavLst>
                                        </p:anim>
                                        <p:anim calcmode="lin" valueType="num">
                                          <p:cBhvr>
                                            <p:cTn id="71" dur="500" fill="hold"/>
                                            <p:tgtEl>
                                              <p:spTgt spid="49"/>
                                            </p:tgtEl>
                                            <p:attrNameLst>
                                              <p:attrName>ppt_y</p:attrName>
                                            </p:attrNameLst>
                                          </p:cBhvr>
                                          <p:tavLst>
                                            <p:tav tm="0">
                                              <p:val>
                                                <p:strVal val="#ppt_y-.1"/>
                                              </p:val>
                                            </p:tav>
                                            <p:tav tm="100000">
                                              <p:val>
                                                <p:strVal val="#ppt_y"/>
                                              </p:val>
                                            </p:tav>
                                          </p:tavLst>
                                        </p:anim>
                                      </p:childTnLst>
                                    </p:cTn>
                                  </p:par>
                                  <p:par>
                                    <p:cTn id="72" presetID="47" presetClass="entr" presetSubtype="0"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anim calcmode="lin" valueType="num">
                                          <p:cBhvr>
                                            <p:cTn id="75" dur="500" fill="hold"/>
                                            <p:tgtEl>
                                              <p:spTgt spid="56"/>
                                            </p:tgtEl>
                                            <p:attrNameLst>
                                              <p:attrName>ppt_x</p:attrName>
                                            </p:attrNameLst>
                                          </p:cBhvr>
                                          <p:tavLst>
                                            <p:tav tm="0">
                                              <p:val>
                                                <p:strVal val="#ppt_x"/>
                                              </p:val>
                                            </p:tav>
                                            <p:tav tm="100000">
                                              <p:val>
                                                <p:strVal val="#ppt_x"/>
                                              </p:val>
                                            </p:tav>
                                          </p:tavLst>
                                        </p:anim>
                                        <p:anim calcmode="lin" valueType="num">
                                          <p:cBhvr>
                                            <p:cTn id="76" dur="500" fill="hold"/>
                                            <p:tgtEl>
                                              <p:spTgt spid="56"/>
                                            </p:tgtEl>
                                            <p:attrNameLst>
                                              <p:attrName>ppt_y</p:attrName>
                                            </p:attrNameLst>
                                          </p:cBhvr>
                                          <p:tavLst>
                                            <p:tav tm="0">
                                              <p:val>
                                                <p:strVal val="#ppt_y-.1"/>
                                              </p:val>
                                            </p:tav>
                                            <p:tav tm="100000">
                                              <p:val>
                                                <p:strVal val="#ppt_y"/>
                                              </p:val>
                                            </p:tav>
                                          </p:tavLst>
                                        </p:anim>
                                      </p:childTnLst>
                                    </p:cTn>
                                  </p:par>
                                </p:childTnLst>
                              </p:cTn>
                            </p:par>
                            <p:par>
                              <p:cTn id="77" fill="hold">
                                <p:stCondLst>
                                  <p:cond delay="4500"/>
                                </p:stCondLst>
                                <p:childTnLst>
                                  <p:par>
                                    <p:cTn id="78" presetID="47" presetClass="entr" presetSubtype="0" fill="hold" nodeType="after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500"/>
                                            <p:tgtEl>
                                              <p:spTgt spid="58"/>
                                            </p:tgtEl>
                                          </p:cBhvr>
                                        </p:animEffect>
                                        <p:anim calcmode="lin" valueType="num">
                                          <p:cBhvr>
                                            <p:cTn id="81" dur="500" fill="hold"/>
                                            <p:tgtEl>
                                              <p:spTgt spid="58"/>
                                            </p:tgtEl>
                                            <p:attrNameLst>
                                              <p:attrName>ppt_x</p:attrName>
                                            </p:attrNameLst>
                                          </p:cBhvr>
                                          <p:tavLst>
                                            <p:tav tm="0">
                                              <p:val>
                                                <p:strVal val="#ppt_x"/>
                                              </p:val>
                                            </p:tav>
                                            <p:tav tm="100000">
                                              <p:val>
                                                <p:strVal val="#ppt_x"/>
                                              </p:val>
                                            </p:tav>
                                          </p:tavLst>
                                        </p:anim>
                                        <p:anim calcmode="lin" valueType="num">
                                          <p:cBhvr>
                                            <p:cTn id="82" dur="500" fill="hold"/>
                                            <p:tgtEl>
                                              <p:spTgt spid="58"/>
                                            </p:tgtEl>
                                            <p:attrNameLst>
                                              <p:attrName>ppt_y</p:attrName>
                                            </p:attrNameLst>
                                          </p:cBhvr>
                                          <p:tavLst>
                                            <p:tav tm="0">
                                              <p:val>
                                                <p:strVal val="#ppt_y-.1"/>
                                              </p:val>
                                            </p:tav>
                                            <p:tav tm="100000">
                                              <p:val>
                                                <p:strVal val="#ppt_y"/>
                                              </p:val>
                                            </p:tav>
                                          </p:tavLst>
                                        </p:anim>
                                      </p:childTnLst>
                                    </p:cTn>
                                  </p:par>
                                  <p:par>
                                    <p:cTn id="83" presetID="47" presetClass="entr" presetSubtype="0" fill="hold" nodeType="withEffect">
                                      <p:stCondLst>
                                        <p:cond delay="0"/>
                                      </p:stCondLst>
                                      <p:childTnLst>
                                        <p:set>
                                          <p:cBhvr>
                                            <p:cTn id="84" dur="1" fill="hold">
                                              <p:stCondLst>
                                                <p:cond delay="0"/>
                                              </p:stCondLst>
                                            </p:cTn>
                                            <p:tgtEl>
                                              <p:spTgt spid="69"/>
                                            </p:tgtEl>
                                            <p:attrNameLst>
                                              <p:attrName>style.visibility</p:attrName>
                                            </p:attrNameLst>
                                          </p:cBhvr>
                                          <p:to>
                                            <p:strVal val="visible"/>
                                          </p:to>
                                        </p:set>
                                        <p:animEffect transition="in" filter="fade">
                                          <p:cBhvr>
                                            <p:cTn id="85" dur="500"/>
                                            <p:tgtEl>
                                              <p:spTgt spid="69"/>
                                            </p:tgtEl>
                                          </p:cBhvr>
                                        </p:animEffect>
                                        <p:anim calcmode="lin" valueType="num">
                                          <p:cBhvr>
                                            <p:cTn id="86" dur="500" fill="hold"/>
                                            <p:tgtEl>
                                              <p:spTgt spid="69"/>
                                            </p:tgtEl>
                                            <p:attrNameLst>
                                              <p:attrName>ppt_x</p:attrName>
                                            </p:attrNameLst>
                                          </p:cBhvr>
                                          <p:tavLst>
                                            <p:tav tm="0">
                                              <p:val>
                                                <p:strVal val="#ppt_x"/>
                                              </p:val>
                                            </p:tav>
                                            <p:tav tm="100000">
                                              <p:val>
                                                <p:strVal val="#ppt_x"/>
                                              </p:val>
                                            </p:tav>
                                          </p:tavLst>
                                        </p:anim>
                                        <p:anim calcmode="lin" valueType="num">
                                          <p:cBhvr>
                                            <p:cTn id="87" dur="500" fill="hold"/>
                                            <p:tgtEl>
                                              <p:spTgt spid="69"/>
                                            </p:tgtEl>
                                            <p:attrNameLst>
                                              <p:attrName>ppt_y</p:attrName>
                                            </p:attrNameLst>
                                          </p:cBhvr>
                                          <p:tavLst>
                                            <p:tav tm="0">
                                              <p:val>
                                                <p:strVal val="#ppt_y-.1"/>
                                              </p:val>
                                            </p:tav>
                                            <p:tav tm="100000">
                                              <p:val>
                                                <p:strVal val="#ppt_y"/>
                                              </p:val>
                                            </p:tav>
                                          </p:tavLst>
                                        </p:anim>
                                      </p:childTnLst>
                                    </p:cTn>
                                  </p:par>
                                </p:childTnLst>
                              </p:cTn>
                            </p:par>
                            <p:par>
                              <p:cTn id="88" fill="hold">
                                <p:stCondLst>
                                  <p:cond delay="5000"/>
                                </p:stCondLst>
                                <p:childTnLst>
                                  <p:par>
                                    <p:cTn id="89" presetID="47" presetClass="entr" presetSubtype="0" fill="hold" nodeType="afterEffect">
                                      <p:stCondLst>
                                        <p:cond delay="0"/>
                                      </p:stCondLst>
                                      <p:childTnLst>
                                        <p:set>
                                          <p:cBhvr>
                                            <p:cTn id="90" dur="1" fill="hold">
                                              <p:stCondLst>
                                                <p:cond delay="0"/>
                                              </p:stCondLst>
                                            </p:cTn>
                                            <p:tgtEl>
                                              <p:spTgt spid="70"/>
                                            </p:tgtEl>
                                            <p:attrNameLst>
                                              <p:attrName>style.visibility</p:attrName>
                                            </p:attrNameLst>
                                          </p:cBhvr>
                                          <p:to>
                                            <p:strVal val="visible"/>
                                          </p:to>
                                        </p:set>
                                        <p:animEffect transition="in" filter="fade">
                                          <p:cBhvr>
                                            <p:cTn id="91" dur="500"/>
                                            <p:tgtEl>
                                              <p:spTgt spid="70"/>
                                            </p:tgtEl>
                                          </p:cBhvr>
                                        </p:animEffect>
                                        <p:anim calcmode="lin" valueType="num">
                                          <p:cBhvr>
                                            <p:cTn id="92" dur="500" fill="hold"/>
                                            <p:tgtEl>
                                              <p:spTgt spid="70"/>
                                            </p:tgtEl>
                                            <p:attrNameLst>
                                              <p:attrName>ppt_x</p:attrName>
                                            </p:attrNameLst>
                                          </p:cBhvr>
                                          <p:tavLst>
                                            <p:tav tm="0">
                                              <p:val>
                                                <p:strVal val="#ppt_x"/>
                                              </p:val>
                                            </p:tav>
                                            <p:tav tm="100000">
                                              <p:val>
                                                <p:strVal val="#ppt_x"/>
                                              </p:val>
                                            </p:tav>
                                          </p:tavLst>
                                        </p:anim>
                                        <p:anim calcmode="lin" valueType="num">
                                          <p:cBhvr>
                                            <p:cTn id="93" dur="500" fill="hold"/>
                                            <p:tgtEl>
                                              <p:spTgt spid="70"/>
                                            </p:tgtEl>
                                            <p:attrNameLst>
                                              <p:attrName>ppt_y</p:attrName>
                                            </p:attrNameLst>
                                          </p:cBhvr>
                                          <p:tavLst>
                                            <p:tav tm="0">
                                              <p:val>
                                                <p:strVal val="#ppt_y-.1"/>
                                              </p:val>
                                            </p:tav>
                                            <p:tav tm="100000">
                                              <p:val>
                                                <p:strVal val="#ppt_y"/>
                                              </p:val>
                                            </p:tav>
                                          </p:tavLst>
                                        </p:anim>
                                      </p:childTnLst>
                                    </p:cTn>
                                  </p:par>
                                  <p:par>
                                    <p:cTn id="94" presetID="47" presetClass="entr" presetSubtype="0" fill="hold" nodeType="withEffect">
                                      <p:stCondLst>
                                        <p:cond delay="0"/>
                                      </p:stCondLst>
                                      <p:childTnLst>
                                        <p:set>
                                          <p:cBhvr>
                                            <p:cTn id="95" dur="1" fill="hold">
                                              <p:stCondLst>
                                                <p:cond delay="0"/>
                                              </p:stCondLst>
                                            </p:cTn>
                                            <p:tgtEl>
                                              <p:spTgt spid="73"/>
                                            </p:tgtEl>
                                            <p:attrNameLst>
                                              <p:attrName>style.visibility</p:attrName>
                                            </p:attrNameLst>
                                          </p:cBhvr>
                                          <p:to>
                                            <p:strVal val="visible"/>
                                          </p:to>
                                        </p:set>
                                        <p:animEffect transition="in" filter="fade">
                                          <p:cBhvr>
                                            <p:cTn id="96" dur="500"/>
                                            <p:tgtEl>
                                              <p:spTgt spid="73"/>
                                            </p:tgtEl>
                                          </p:cBhvr>
                                        </p:animEffect>
                                        <p:anim calcmode="lin" valueType="num">
                                          <p:cBhvr>
                                            <p:cTn id="97" dur="500" fill="hold"/>
                                            <p:tgtEl>
                                              <p:spTgt spid="73"/>
                                            </p:tgtEl>
                                            <p:attrNameLst>
                                              <p:attrName>ppt_x</p:attrName>
                                            </p:attrNameLst>
                                          </p:cBhvr>
                                          <p:tavLst>
                                            <p:tav tm="0">
                                              <p:val>
                                                <p:strVal val="#ppt_x"/>
                                              </p:val>
                                            </p:tav>
                                            <p:tav tm="100000">
                                              <p:val>
                                                <p:strVal val="#ppt_x"/>
                                              </p:val>
                                            </p:tav>
                                          </p:tavLst>
                                        </p:anim>
                                        <p:anim calcmode="lin" valueType="num">
                                          <p:cBhvr>
                                            <p:cTn id="98" dur="500" fill="hold"/>
                                            <p:tgtEl>
                                              <p:spTgt spid="73"/>
                                            </p:tgtEl>
                                            <p:attrNameLst>
                                              <p:attrName>ppt_y</p:attrName>
                                            </p:attrNameLst>
                                          </p:cBhvr>
                                          <p:tavLst>
                                            <p:tav tm="0">
                                              <p:val>
                                                <p:strVal val="#ppt_y-.1"/>
                                              </p:val>
                                            </p:tav>
                                            <p:tav tm="100000">
                                              <p:val>
                                                <p:strVal val="#ppt_y"/>
                                              </p:val>
                                            </p:tav>
                                          </p:tavLst>
                                        </p:anim>
                                      </p:childTnLst>
                                    </p:cTn>
                                  </p:par>
                                </p:childTnLst>
                              </p:cTn>
                            </p:par>
                            <p:par>
                              <p:cTn id="99" fill="hold">
                                <p:stCondLst>
                                  <p:cond delay="5500"/>
                                </p:stCondLst>
                                <p:childTnLst>
                                  <p:par>
                                    <p:cTn id="100" presetID="47" presetClass="entr" presetSubtype="0" fill="hold" nodeType="after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fade">
                                          <p:cBhvr>
                                            <p:cTn id="102" dur="500"/>
                                            <p:tgtEl>
                                              <p:spTgt spid="74"/>
                                            </p:tgtEl>
                                          </p:cBhvr>
                                        </p:animEffect>
                                        <p:anim calcmode="lin" valueType="num">
                                          <p:cBhvr>
                                            <p:cTn id="103" dur="500" fill="hold"/>
                                            <p:tgtEl>
                                              <p:spTgt spid="74"/>
                                            </p:tgtEl>
                                            <p:attrNameLst>
                                              <p:attrName>ppt_x</p:attrName>
                                            </p:attrNameLst>
                                          </p:cBhvr>
                                          <p:tavLst>
                                            <p:tav tm="0">
                                              <p:val>
                                                <p:strVal val="#ppt_x"/>
                                              </p:val>
                                            </p:tav>
                                            <p:tav tm="100000">
                                              <p:val>
                                                <p:strVal val="#ppt_x"/>
                                              </p:val>
                                            </p:tav>
                                          </p:tavLst>
                                        </p:anim>
                                        <p:anim calcmode="lin" valueType="num">
                                          <p:cBhvr>
                                            <p:cTn id="104" dur="500" fill="hold"/>
                                            <p:tgtEl>
                                              <p:spTgt spid="74"/>
                                            </p:tgtEl>
                                            <p:attrNameLst>
                                              <p:attrName>ppt_y</p:attrName>
                                            </p:attrNameLst>
                                          </p:cBhvr>
                                          <p:tavLst>
                                            <p:tav tm="0">
                                              <p:val>
                                                <p:strVal val="#ppt_y-.1"/>
                                              </p:val>
                                            </p:tav>
                                            <p:tav tm="100000">
                                              <p:val>
                                                <p:strVal val="#ppt_y"/>
                                              </p:val>
                                            </p:tav>
                                          </p:tavLst>
                                        </p:anim>
                                      </p:childTnLst>
                                    </p:cTn>
                                  </p:par>
                                  <p:par>
                                    <p:cTn id="105" presetID="47" presetClass="entr" presetSubtype="0" fill="hold" nodeType="withEffect">
                                      <p:stCondLst>
                                        <p:cond delay="0"/>
                                      </p:stCondLst>
                                      <p:childTnLst>
                                        <p:set>
                                          <p:cBhvr>
                                            <p:cTn id="106" dur="1" fill="hold">
                                              <p:stCondLst>
                                                <p:cond delay="0"/>
                                              </p:stCondLst>
                                            </p:cTn>
                                            <p:tgtEl>
                                              <p:spTgt spid="81"/>
                                            </p:tgtEl>
                                            <p:attrNameLst>
                                              <p:attrName>style.visibility</p:attrName>
                                            </p:attrNameLst>
                                          </p:cBhvr>
                                          <p:to>
                                            <p:strVal val="visible"/>
                                          </p:to>
                                        </p:set>
                                        <p:animEffect transition="in" filter="fade">
                                          <p:cBhvr>
                                            <p:cTn id="107" dur="500"/>
                                            <p:tgtEl>
                                              <p:spTgt spid="81"/>
                                            </p:tgtEl>
                                          </p:cBhvr>
                                        </p:animEffect>
                                        <p:anim calcmode="lin" valueType="num">
                                          <p:cBhvr>
                                            <p:cTn id="108" dur="500" fill="hold"/>
                                            <p:tgtEl>
                                              <p:spTgt spid="81"/>
                                            </p:tgtEl>
                                            <p:attrNameLst>
                                              <p:attrName>ppt_x</p:attrName>
                                            </p:attrNameLst>
                                          </p:cBhvr>
                                          <p:tavLst>
                                            <p:tav tm="0">
                                              <p:val>
                                                <p:strVal val="#ppt_x"/>
                                              </p:val>
                                            </p:tav>
                                            <p:tav tm="100000">
                                              <p:val>
                                                <p:strVal val="#ppt_x"/>
                                              </p:val>
                                            </p:tav>
                                          </p:tavLst>
                                        </p:anim>
                                        <p:anim calcmode="lin" valueType="num">
                                          <p:cBhvr>
                                            <p:cTn id="109" dur="500" fill="hold"/>
                                            <p:tgtEl>
                                              <p:spTgt spid="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1+#ppt_w/2"/>
                                              </p:val>
                                            </p:tav>
                                            <p:tav tm="100000">
                                              <p:val>
                                                <p:strVal val="#ppt_x"/>
                                              </p:val>
                                            </p:tav>
                                          </p:tavLst>
                                        </p:anim>
                                        <p:anim calcmode="lin" valueType="num">
                                          <p:cBhvr additive="base">
                                            <p:cTn id="14" dur="500" fill="hold"/>
                                            <p:tgtEl>
                                              <p:spTgt spid="43"/>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1000" fill="hold"/>
                                            <p:tgtEl>
                                              <p:spTgt spid="44"/>
                                            </p:tgtEl>
                                            <p:attrNameLst>
                                              <p:attrName>ppt_w</p:attrName>
                                            </p:attrNameLst>
                                          </p:cBhvr>
                                          <p:tavLst>
                                            <p:tav tm="0">
                                              <p:val>
                                                <p:fltVal val="0"/>
                                              </p:val>
                                            </p:tav>
                                            <p:tav tm="100000">
                                              <p:val>
                                                <p:strVal val="#ppt_w"/>
                                              </p:val>
                                            </p:tav>
                                          </p:tavLst>
                                        </p:anim>
                                        <p:anim calcmode="lin" valueType="num">
                                          <p:cBhvr>
                                            <p:cTn id="18" dur="1000" fill="hold"/>
                                            <p:tgtEl>
                                              <p:spTgt spid="44"/>
                                            </p:tgtEl>
                                            <p:attrNameLst>
                                              <p:attrName>ppt_h</p:attrName>
                                            </p:attrNameLst>
                                          </p:cBhvr>
                                          <p:tavLst>
                                            <p:tav tm="0">
                                              <p:val>
                                                <p:fltVal val="0"/>
                                              </p:val>
                                            </p:tav>
                                            <p:tav tm="100000">
                                              <p:val>
                                                <p:strVal val="#ppt_h"/>
                                              </p:val>
                                            </p:tav>
                                          </p:tavLst>
                                        </p:anim>
                                        <p:anim calcmode="lin" valueType="num">
                                          <p:cBhvr>
                                            <p:cTn id="19" dur="1000" fill="hold"/>
                                            <p:tgtEl>
                                              <p:spTgt spid="44"/>
                                            </p:tgtEl>
                                            <p:attrNameLst>
                                              <p:attrName>style.rotation</p:attrName>
                                            </p:attrNameLst>
                                          </p:cBhvr>
                                          <p:tavLst>
                                            <p:tav tm="0">
                                              <p:val>
                                                <p:fltVal val="90"/>
                                              </p:val>
                                            </p:tav>
                                            <p:tav tm="100000">
                                              <p:val>
                                                <p:fltVal val="0"/>
                                              </p:val>
                                            </p:tav>
                                          </p:tavLst>
                                        </p:anim>
                                        <p:animEffect transition="in" filter="fade">
                                          <p:cBhvr>
                                            <p:cTn id="20" dur="1000"/>
                                            <p:tgtEl>
                                              <p:spTgt spid="44"/>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300" fill="hold"/>
                                            <p:tgtEl>
                                              <p:spTgt spid="2"/>
                                            </p:tgtEl>
                                            <p:attrNameLst>
                                              <p:attrName>ppt_w</p:attrName>
                                            </p:attrNameLst>
                                          </p:cBhvr>
                                          <p:tavLst>
                                            <p:tav tm="0">
                                              <p:val>
                                                <p:fltVal val="0"/>
                                              </p:val>
                                            </p:tav>
                                            <p:tav tm="100000">
                                              <p:val>
                                                <p:strVal val="#ppt_w"/>
                                              </p:val>
                                            </p:tav>
                                          </p:tavLst>
                                        </p:anim>
                                        <p:anim calcmode="lin" valueType="num">
                                          <p:cBhvr>
                                            <p:cTn id="29" dur="300" fill="hold"/>
                                            <p:tgtEl>
                                              <p:spTgt spid="2"/>
                                            </p:tgtEl>
                                            <p:attrNameLst>
                                              <p:attrName>ppt_h</p:attrName>
                                            </p:attrNameLst>
                                          </p:cBhvr>
                                          <p:tavLst>
                                            <p:tav tm="0">
                                              <p:val>
                                                <p:fltVal val="0"/>
                                              </p:val>
                                            </p:tav>
                                            <p:tav tm="100000">
                                              <p:val>
                                                <p:strVal val="#ppt_h"/>
                                              </p:val>
                                            </p:tav>
                                          </p:tavLst>
                                        </p:anim>
                                        <p:animEffect transition="in" filter="fade">
                                          <p:cBhvr>
                                            <p:cTn id="30" dur="300"/>
                                            <p:tgtEl>
                                              <p:spTgt spid="2"/>
                                            </p:tgtEl>
                                          </p:cBhvr>
                                        </p:animEffect>
                                      </p:childTnLst>
                                    </p:cTn>
                                  </p:par>
                                </p:childTnLst>
                              </p:cTn>
                            </p:par>
                            <p:par>
                              <p:cTn id="31" fill="hold">
                                <p:stCondLst>
                                  <p:cond delay="2300"/>
                                </p:stCondLst>
                                <p:childTnLst>
                                  <p:par>
                                    <p:cTn id="32" presetID="53" presetClass="entr" presetSubtype="16"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300" fill="hold"/>
                                            <p:tgtEl>
                                              <p:spTgt spid="3"/>
                                            </p:tgtEl>
                                            <p:attrNameLst>
                                              <p:attrName>ppt_w</p:attrName>
                                            </p:attrNameLst>
                                          </p:cBhvr>
                                          <p:tavLst>
                                            <p:tav tm="0">
                                              <p:val>
                                                <p:fltVal val="0"/>
                                              </p:val>
                                            </p:tav>
                                            <p:tav tm="100000">
                                              <p:val>
                                                <p:strVal val="#ppt_w"/>
                                              </p:val>
                                            </p:tav>
                                          </p:tavLst>
                                        </p:anim>
                                        <p:anim calcmode="lin" valueType="num">
                                          <p:cBhvr>
                                            <p:cTn id="35" dur="300" fill="hold"/>
                                            <p:tgtEl>
                                              <p:spTgt spid="3"/>
                                            </p:tgtEl>
                                            <p:attrNameLst>
                                              <p:attrName>ppt_h</p:attrName>
                                            </p:attrNameLst>
                                          </p:cBhvr>
                                          <p:tavLst>
                                            <p:tav tm="0">
                                              <p:val>
                                                <p:fltVal val="0"/>
                                              </p:val>
                                            </p:tav>
                                            <p:tav tm="100000">
                                              <p:val>
                                                <p:strVal val="#ppt_h"/>
                                              </p:val>
                                            </p:tav>
                                          </p:tavLst>
                                        </p:anim>
                                        <p:animEffect transition="in" filter="fade">
                                          <p:cBhvr>
                                            <p:cTn id="36" dur="300"/>
                                            <p:tgtEl>
                                              <p:spTgt spid="3"/>
                                            </p:tgtEl>
                                          </p:cBhvr>
                                        </p:animEffect>
                                      </p:childTnLst>
                                    </p:cTn>
                                  </p:par>
                                </p:childTnLst>
                              </p:cTn>
                            </p:par>
                            <p:par>
                              <p:cTn id="37" fill="hold">
                                <p:stCondLst>
                                  <p:cond delay="2600"/>
                                </p:stCondLst>
                                <p:childTnLst>
                                  <p:par>
                                    <p:cTn id="38" presetID="53" presetClass="entr" presetSubtype="16"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p:cTn id="40" dur="300" fill="hold"/>
                                            <p:tgtEl>
                                              <p:spTgt spid="5"/>
                                            </p:tgtEl>
                                            <p:attrNameLst>
                                              <p:attrName>ppt_w</p:attrName>
                                            </p:attrNameLst>
                                          </p:cBhvr>
                                          <p:tavLst>
                                            <p:tav tm="0">
                                              <p:val>
                                                <p:fltVal val="0"/>
                                              </p:val>
                                            </p:tav>
                                            <p:tav tm="100000">
                                              <p:val>
                                                <p:strVal val="#ppt_w"/>
                                              </p:val>
                                            </p:tav>
                                          </p:tavLst>
                                        </p:anim>
                                        <p:anim calcmode="lin" valueType="num">
                                          <p:cBhvr>
                                            <p:cTn id="41" dur="300" fill="hold"/>
                                            <p:tgtEl>
                                              <p:spTgt spid="5"/>
                                            </p:tgtEl>
                                            <p:attrNameLst>
                                              <p:attrName>ppt_h</p:attrName>
                                            </p:attrNameLst>
                                          </p:cBhvr>
                                          <p:tavLst>
                                            <p:tav tm="0">
                                              <p:val>
                                                <p:fltVal val="0"/>
                                              </p:val>
                                            </p:tav>
                                            <p:tav tm="100000">
                                              <p:val>
                                                <p:strVal val="#ppt_h"/>
                                              </p:val>
                                            </p:tav>
                                          </p:tavLst>
                                        </p:anim>
                                        <p:animEffect transition="in" filter="fade">
                                          <p:cBhvr>
                                            <p:cTn id="42" dur="300"/>
                                            <p:tgtEl>
                                              <p:spTgt spid="5"/>
                                            </p:tgtEl>
                                          </p:cBhvr>
                                        </p:animEffect>
                                      </p:childTnLst>
                                    </p:cTn>
                                  </p:par>
                                </p:childTnLst>
                              </p:cTn>
                            </p:par>
                            <p:par>
                              <p:cTn id="43" fill="hold">
                                <p:stCondLst>
                                  <p:cond delay="2900"/>
                                </p:stCondLst>
                                <p:childTnLst>
                                  <p:par>
                                    <p:cTn id="44" presetID="53" presetClass="entr" presetSubtype="16" fill="hold" nodeType="after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300" fill="hold"/>
                                            <p:tgtEl>
                                              <p:spTgt spid="6"/>
                                            </p:tgtEl>
                                            <p:attrNameLst>
                                              <p:attrName>ppt_w</p:attrName>
                                            </p:attrNameLst>
                                          </p:cBhvr>
                                          <p:tavLst>
                                            <p:tav tm="0">
                                              <p:val>
                                                <p:fltVal val="0"/>
                                              </p:val>
                                            </p:tav>
                                            <p:tav tm="100000">
                                              <p:val>
                                                <p:strVal val="#ppt_w"/>
                                              </p:val>
                                            </p:tav>
                                          </p:tavLst>
                                        </p:anim>
                                        <p:anim calcmode="lin" valueType="num">
                                          <p:cBhvr>
                                            <p:cTn id="47" dur="300" fill="hold"/>
                                            <p:tgtEl>
                                              <p:spTgt spid="6"/>
                                            </p:tgtEl>
                                            <p:attrNameLst>
                                              <p:attrName>ppt_h</p:attrName>
                                            </p:attrNameLst>
                                          </p:cBhvr>
                                          <p:tavLst>
                                            <p:tav tm="0">
                                              <p:val>
                                                <p:fltVal val="0"/>
                                              </p:val>
                                            </p:tav>
                                            <p:tav tm="100000">
                                              <p:val>
                                                <p:strVal val="#ppt_h"/>
                                              </p:val>
                                            </p:tav>
                                          </p:tavLst>
                                        </p:anim>
                                        <p:animEffect transition="in" filter="fade">
                                          <p:cBhvr>
                                            <p:cTn id="48" dur="300"/>
                                            <p:tgtEl>
                                              <p:spTgt spid="6"/>
                                            </p:tgtEl>
                                          </p:cBhvr>
                                        </p:animEffect>
                                      </p:childTnLst>
                                    </p:cTn>
                                  </p:par>
                                </p:childTnLst>
                              </p:cTn>
                            </p:par>
                            <p:par>
                              <p:cTn id="49" fill="hold">
                                <p:stCondLst>
                                  <p:cond delay="3200"/>
                                </p:stCondLst>
                                <p:childTnLst>
                                  <p:par>
                                    <p:cTn id="50" presetID="53" presetClass="entr" presetSubtype="16"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300" fill="hold"/>
                                            <p:tgtEl>
                                              <p:spTgt spid="8"/>
                                            </p:tgtEl>
                                            <p:attrNameLst>
                                              <p:attrName>ppt_w</p:attrName>
                                            </p:attrNameLst>
                                          </p:cBhvr>
                                          <p:tavLst>
                                            <p:tav tm="0">
                                              <p:val>
                                                <p:fltVal val="0"/>
                                              </p:val>
                                            </p:tav>
                                            <p:tav tm="100000">
                                              <p:val>
                                                <p:strVal val="#ppt_w"/>
                                              </p:val>
                                            </p:tav>
                                          </p:tavLst>
                                        </p:anim>
                                        <p:anim calcmode="lin" valueType="num">
                                          <p:cBhvr>
                                            <p:cTn id="53" dur="300" fill="hold"/>
                                            <p:tgtEl>
                                              <p:spTgt spid="8"/>
                                            </p:tgtEl>
                                            <p:attrNameLst>
                                              <p:attrName>ppt_h</p:attrName>
                                            </p:attrNameLst>
                                          </p:cBhvr>
                                          <p:tavLst>
                                            <p:tav tm="0">
                                              <p:val>
                                                <p:fltVal val="0"/>
                                              </p:val>
                                            </p:tav>
                                            <p:tav tm="100000">
                                              <p:val>
                                                <p:strVal val="#ppt_h"/>
                                              </p:val>
                                            </p:tav>
                                          </p:tavLst>
                                        </p:anim>
                                        <p:animEffect transition="in" filter="fade">
                                          <p:cBhvr>
                                            <p:cTn id="54" dur="300"/>
                                            <p:tgtEl>
                                              <p:spTgt spid="8"/>
                                            </p:tgtEl>
                                          </p:cBhvr>
                                        </p:animEffect>
                                      </p:childTnLst>
                                    </p:cTn>
                                  </p:par>
                                </p:childTnLst>
                              </p:cTn>
                            </p:par>
                            <p:par>
                              <p:cTn id="55" fill="hold">
                                <p:stCondLst>
                                  <p:cond delay="3500"/>
                                </p:stCondLst>
                                <p:childTnLst>
                                  <p:par>
                                    <p:cTn id="56" presetID="47" presetClass="entr" presetSubtype="0" fill="hold" nodeType="afterEffect">
                                      <p:stCondLst>
                                        <p:cond delay="0"/>
                                      </p:stCondLst>
                                      <p:childTnLst>
                                        <p:set>
                                          <p:cBhvr>
                                            <p:cTn id="57" dur="1" fill="hold">
                                              <p:stCondLst>
                                                <p:cond delay="0"/>
                                              </p:stCondLst>
                                            </p:cTn>
                                            <p:tgtEl>
                                              <p:spTgt spid="91"/>
                                            </p:tgtEl>
                                            <p:attrNameLst>
                                              <p:attrName>style.visibility</p:attrName>
                                            </p:attrNameLst>
                                          </p:cBhvr>
                                          <p:to>
                                            <p:strVal val="visible"/>
                                          </p:to>
                                        </p:set>
                                        <p:animEffect transition="in" filter="fade">
                                          <p:cBhvr>
                                            <p:cTn id="58" dur="500"/>
                                            <p:tgtEl>
                                              <p:spTgt spid="91"/>
                                            </p:tgtEl>
                                          </p:cBhvr>
                                        </p:animEffect>
                                        <p:anim calcmode="lin" valueType="num">
                                          <p:cBhvr>
                                            <p:cTn id="59" dur="500" fill="hold"/>
                                            <p:tgtEl>
                                              <p:spTgt spid="91"/>
                                            </p:tgtEl>
                                            <p:attrNameLst>
                                              <p:attrName>ppt_x</p:attrName>
                                            </p:attrNameLst>
                                          </p:cBhvr>
                                          <p:tavLst>
                                            <p:tav tm="0">
                                              <p:val>
                                                <p:strVal val="#ppt_x"/>
                                              </p:val>
                                            </p:tav>
                                            <p:tav tm="100000">
                                              <p:val>
                                                <p:strVal val="#ppt_x"/>
                                              </p:val>
                                            </p:tav>
                                          </p:tavLst>
                                        </p:anim>
                                        <p:anim calcmode="lin" valueType="num">
                                          <p:cBhvr>
                                            <p:cTn id="60" dur="500" fill="hold"/>
                                            <p:tgtEl>
                                              <p:spTgt spid="91"/>
                                            </p:tgtEl>
                                            <p:attrNameLst>
                                              <p:attrName>ppt_y</p:attrName>
                                            </p:attrNameLst>
                                          </p:cBhvr>
                                          <p:tavLst>
                                            <p:tav tm="0">
                                              <p:val>
                                                <p:strVal val="#ppt_y-.1"/>
                                              </p:val>
                                            </p:tav>
                                            <p:tav tm="100000">
                                              <p:val>
                                                <p:strVal val="#ppt_y"/>
                                              </p:val>
                                            </p:tav>
                                          </p:tavLst>
                                        </p:anim>
                                      </p:childTnLst>
                                    </p:cTn>
                                  </p:par>
                                  <p:par>
                                    <p:cTn id="61" presetID="47" presetClass="entr" presetSubtype="0" fill="hold" nodeType="withEffect">
                                      <p:stCondLst>
                                        <p:cond delay="0"/>
                                      </p:stCondLst>
                                      <p:childTnLst>
                                        <p:set>
                                          <p:cBhvr>
                                            <p:cTn id="62" dur="1" fill="hold">
                                              <p:stCondLst>
                                                <p:cond delay="0"/>
                                              </p:stCondLst>
                                            </p:cTn>
                                            <p:tgtEl>
                                              <p:spTgt spid="94"/>
                                            </p:tgtEl>
                                            <p:attrNameLst>
                                              <p:attrName>style.visibility</p:attrName>
                                            </p:attrNameLst>
                                          </p:cBhvr>
                                          <p:to>
                                            <p:strVal val="visible"/>
                                          </p:to>
                                        </p:set>
                                        <p:animEffect transition="in" filter="fade">
                                          <p:cBhvr>
                                            <p:cTn id="63" dur="500"/>
                                            <p:tgtEl>
                                              <p:spTgt spid="94"/>
                                            </p:tgtEl>
                                          </p:cBhvr>
                                        </p:animEffect>
                                        <p:anim calcmode="lin" valueType="num">
                                          <p:cBhvr>
                                            <p:cTn id="64" dur="500" fill="hold"/>
                                            <p:tgtEl>
                                              <p:spTgt spid="94"/>
                                            </p:tgtEl>
                                            <p:attrNameLst>
                                              <p:attrName>ppt_x</p:attrName>
                                            </p:attrNameLst>
                                          </p:cBhvr>
                                          <p:tavLst>
                                            <p:tav tm="0">
                                              <p:val>
                                                <p:strVal val="#ppt_x"/>
                                              </p:val>
                                            </p:tav>
                                            <p:tav tm="100000">
                                              <p:val>
                                                <p:strVal val="#ppt_x"/>
                                              </p:val>
                                            </p:tav>
                                          </p:tavLst>
                                        </p:anim>
                                        <p:anim calcmode="lin" valueType="num">
                                          <p:cBhvr>
                                            <p:cTn id="65" dur="500" fill="hold"/>
                                            <p:tgtEl>
                                              <p:spTgt spid="94"/>
                                            </p:tgtEl>
                                            <p:attrNameLst>
                                              <p:attrName>ppt_y</p:attrName>
                                            </p:attrNameLst>
                                          </p:cBhvr>
                                          <p:tavLst>
                                            <p:tav tm="0">
                                              <p:val>
                                                <p:strVal val="#ppt_y-.1"/>
                                              </p:val>
                                            </p:tav>
                                            <p:tav tm="100000">
                                              <p:val>
                                                <p:strVal val="#ppt_y"/>
                                              </p:val>
                                            </p:tav>
                                          </p:tavLst>
                                        </p:anim>
                                      </p:childTnLst>
                                    </p:cTn>
                                  </p:par>
                                </p:childTnLst>
                              </p:cTn>
                            </p:par>
                            <p:par>
                              <p:cTn id="66" fill="hold">
                                <p:stCondLst>
                                  <p:cond delay="4000"/>
                                </p:stCondLst>
                                <p:childTnLst>
                                  <p:par>
                                    <p:cTn id="67" presetID="47" presetClass="entr" presetSubtype="0" fill="hold" nodeType="after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fade">
                                          <p:cBhvr>
                                            <p:cTn id="69" dur="500"/>
                                            <p:tgtEl>
                                              <p:spTgt spid="49"/>
                                            </p:tgtEl>
                                          </p:cBhvr>
                                        </p:animEffect>
                                        <p:anim calcmode="lin" valueType="num">
                                          <p:cBhvr>
                                            <p:cTn id="70" dur="500" fill="hold"/>
                                            <p:tgtEl>
                                              <p:spTgt spid="49"/>
                                            </p:tgtEl>
                                            <p:attrNameLst>
                                              <p:attrName>ppt_x</p:attrName>
                                            </p:attrNameLst>
                                          </p:cBhvr>
                                          <p:tavLst>
                                            <p:tav tm="0">
                                              <p:val>
                                                <p:strVal val="#ppt_x"/>
                                              </p:val>
                                            </p:tav>
                                            <p:tav tm="100000">
                                              <p:val>
                                                <p:strVal val="#ppt_x"/>
                                              </p:val>
                                            </p:tav>
                                          </p:tavLst>
                                        </p:anim>
                                        <p:anim calcmode="lin" valueType="num">
                                          <p:cBhvr>
                                            <p:cTn id="71" dur="500" fill="hold"/>
                                            <p:tgtEl>
                                              <p:spTgt spid="49"/>
                                            </p:tgtEl>
                                            <p:attrNameLst>
                                              <p:attrName>ppt_y</p:attrName>
                                            </p:attrNameLst>
                                          </p:cBhvr>
                                          <p:tavLst>
                                            <p:tav tm="0">
                                              <p:val>
                                                <p:strVal val="#ppt_y-.1"/>
                                              </p:val>
                                            </p:tav>
                                            <p:tav tm="100000">
                                              <p:val>
                                                <p:strVal val="#ppt_y"/>
                                              </p:val>
                                            </p:tav>
                                          </p:tavLst>
                                        </p:anim>
                                      </p:childTnLst>
                                    </p:cTn>
                                  </p:par>
                                  <p:par>
                                    <p:cTn id="72" presetID="47" presetClass="entr" presetSubtype="0"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anim calcmode="lin" valueType="num">
                                          <p:cBhvr>
                                            <p:cTn id="75" dur="500" fill="hold"/>
                                            <p:tgtEl>
                                              <p:spTgt spid="56"/>
                                            </p:tgtEl>
                                            <p:attrNameLst>
                                              <p:attrName>ppt_x</p:attrName>
                                            </p:attrNameLst>
                                          </p:cBhvr>
                                          <p:tavLst>
                                            <p:tav tm="0">
                                              <p:val>
                                                <p:strVal val="#ppt_x"/>
                                              </p:val>
                                            </p:tav>
                                            <p:tav tm="100000">
                                              <p:val>
                                                <p:strVal val="#ppt_x"/>
                                              </p:val>
                                            </p:tav>
                                          </p:tavLst>
                                        </p:anim>
                                        <p:anim calcmode="lin" valueType="num">
                                          <p:cBhvr>
                                            <p:cTn id="76" dur="500" fill="hold"/>
                                            <p:tgtEl>
                                              <p:spTgt spid="56"/>
                                            </p:tgtEl>
                                            <p:attrNameLst>
                                              <p:attrName>ppt_y</p:attrName>
                                            </p:attrNameLst>
                                          </p:cBhvr>
                                          <p:tavLst>
                                            <p:tav tm="0">
                                              <p:val>
                                                <p:strVal val="#ppt_y-.1"/>
                                              </p:val>
                                            </p:tav>
                                            <p:tav tm="100000">
                                              <p:val>
                                                <p:strVal val="#ppt_y"/>
                                              </p:val>
                                            </p:tav>
                                          </p:tavLst>
                                        </p:anim>
                                      </p:childTnLst>
                                    </p:cTn>
                                  </p:par>
                                </p:childTnLst>
                              </p:cTn>
                            </p:par>
                            <p:par>
                              <p:cTn id="77" fill="hold">
                                <p:stCondLst>
                                  <p:cond delay="4500"/>
                                </p:stCondLst>
                                <p:childTnLst>
                                  <p:par>
                                    <p:cTn id="78" presetID="47" presetClass="entr" presetSubtype="0" fill="hold" nodeType="after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500"/>
                                            <p:tgtEl>
                                              <p:spTgt spid="58"/>
                                            </p:tgtEl>
                                          </p:cBhvr>
                                        </p:animEffect>
                                        <p:anim calcmode="lin" valueType="num">
                                          <p:cBhvr>
                                            <p:cTn id="81" dur="500" fill="hold"/>
                                            <p:tgtEl>
                                              <p:spTgt spid="58"/>
                                            </p:tgtEl>
                                            <p:attrNameLst>
                                              <p:attrName>ppt_x</p:attrName>
                                            </p:attrNameLst>
                                          </p:cBhvr>
                                          <p:tavLst>
                                            <p:tav tm="0">
                                              <p:val>
                                                <p:strVal val="#ppt_x"/>
                                              </p:val>
                                            </p:tav>
                                            <p:tav tm="100000">
                                              <p:val>
                                                <p:strVal val="#ppt_x"/>
                                              </p:val>
                                            </p:tav>
                                          </p:tavLst>
                                        </p:anim>
                                        <p:anim calcmode="lin" valueType="num">
                                          <p:cBhvr>
                                            <p:cTn id="82" dur="500" fill="hold"/>
                                            <p:tgtEl>
                                              <p:spTgt spid="58"/>
                                            </p:tgtEl>
                                            <p:attrNameLst>
                                              <p:attrName>ppt_y</p:attrName>
                                            </p:attrNameLst>
                                          </p:cBhvr>
                                          <p:tavLst>
                                            <p:tav tm="0">
                                              <p:val>
                                                <p:strVal val="#ppt_y-.1"/>
                                              </p:val>
                                            </p:tav>
                                            <p:tav tm="100000">
                                              <p:val>
                                                <p:strVal val="#ppt_y"/>
                                              </p:val>
                                            </p:tav>
                                          </p:tavLst>
                                        </p:anim>
                                      </p:childTnLst>
                                    </p:cTn>
                                  </p:par>
                                  <p:par>
                                    <p:cTn id="83" presetID="47" presetClass="entr" presetSubtype="0" fill="hold" nodeType="withEffect">
                                      <p:stCondLst>
                                        <p:cond delay="0"/>
                                      </p:stCondLst>
                                      <p:childTnLst>
                                        <p:set>
                                          <p:cBhvr>
                                            <p:cTn id="84" dur="1" fill="hold">
                                              <p:stCondLst>
                                                <p:cond delay="0"/>
                                              </p:stCondLst>
                                            </p:cTn>
                                            <p:tgtEl>
                                              <p:spTgt spid="69"/>
                                            </p:tgtEl>
                                            <p:attrNameLst>
                                              <p:attrName>style.visibility</p:attrName>
                                            </p:attrNameLst>
                                          </p:cBhvr>
                                          <p:to>
                                            <p:strVal val="visible"/>
                                          </p:to>
                                        </p:set>
                                        <p:animEffect transition="in" filter="fade">
                                          <p:cBhvr>
                                            <p:cTn id="85" dur="500"/>
                                            <p:tgtEl>
                                              <p:spTgt spid="69"/>
                                            </p:tgtEl>
                                          </p:cBhvr>
                                        </p:animEffect>
                                        <p:anim calcmode="lin" valueType="num">
                                          <p:cBhvr>
                                            <p:cTn id="86" dur="500" fill="hold"/>
                                            <p:tgtEl>
                                              <p:spTgt spid="69"/>
                                            </p:tgtEl>
                                            <p:attrNameLst>
                                              <p:attrName>ppt_x</p:attrName>
                                            </p:attrNameLst>
                                          </p:cBhvr>
                                          <p:tavLst>
                                            <p:tav tm="0">
                                              <p:val>
                                                <p:strVal val="#ppt_x"/>
                                              </p:val>
                                            </p:tav>
                                            <p:tav tm="100000">
                                              <p:val>
                                                <p:strVal val="#ppt_x"/>
                                              </p:val>
                                            </p:tav>
                                          </p:tavLst>
                                        </p:anim>
                                        <p:anim calcmode="lin" valueType="num">
                                          <p:cBhvr>
                                            <p:cTn id="87" dur="500" fill="hold"/>
                                            <p:tgtEl>
                                              <p:spTgt spid="69"/>
                                            </p:tgtEl>
                                            <p:attrNameLst>
                                              <p:attrName>ppt_y</p:attrName>
                                            </p:attrNameLst>
                                          </p:cBhvr>
                                          <p:tavLst>
                                            <p:tav tm="0">
                                              <p:val>
                                                <p:strVal val="#ppt_y-.1"/>
                                              </p:val>
                                            </p:tav>
                                            <p:tav tm="100000">
                                              <p:val>
                                                <p:strVal val="#ppt_y"/>
                                              </p:val>
                                            </p:tav>
                                          </p:tavLst>
                                        </p:anim>
                                      </p:childTnLst>
                                    </p:cTn>
                                  </p:par>
                                </p:childTnLst>
                              </p:cTn>
                            </p:par>
                            <p:par>
                              <p:cTn id="88" fill="hold">
                                <p:stCondLst>
                                  <p:cond delay="5000"/>
                                </p:stCondLst>
                                <p:childTnLst>
                                  <p:par>
                                    <p:cTn id="89" presetID="47" presetClass="entr" presetSubtype="0" fill="hold" nodeType="afterEffect">
                                      <p:stCondLst>
                                        <p:cond delay="0"/>
                                      </p:stCondLst>
                                      <p:childTnLst>
                                        <p:set>
                                          <p:cBhvr>
                                            <p:cTn id="90" dur="1" fill="hold">
                                              <p:stCondLst>
                                                <p:cond delay="0"/>
                                              </p:stCondLst>
                                            </p:cTn>
                                            <p:tgtEl>
                                              <p:spTgt spid="70"/>
                                            </p:tgtEl>
                                            <p:attrNameLst>
                                              <p:attrName>style.visibility</p:attrName>
                                            </p:attrNameLst>
                                          </p:cBhvr>
                                          <p:to>
                                            <p:strVal val="visible"/>
                                          </p:to>
                                        </p:set>
                                        <p:animEffect transition="in" filter="fade">
                                          <p:cBhvr>
                                            <p:cTn id="91" dur="500"/>
                                            <p:tgtEl>
                                              <p:spTgt spid="70"/>
                                            </p:tgtEl>
                                          </p:cBhvr>
                                        </p:animEffect>
                                        <p:anim calcmode="lin" valueType="num">
                                          <p:cBhvr>
                                            <p:cTn id="92" dur="500" fill="hold"/>
                                            <p:tgtEl>
                                              <p:spTgt spid="70"/>
                                            </p:tgtEl>
                                            <p:attrNameLst>
                                              <p:attrName>ppt_x</p:attrName>
                                            </p:attrNameLst>
                                          </p:cBhvr>
                                          <p:tavLst>
                                            <p:tav tm="0">
                                              <p:val>
                                                <p:strVal val="#ppt_x"/>
                                              </p:val>
                                            </p:tav>
                                            <p:tav tm="100000">
                                              <p:val>
                                                <p:strVal val="#ppt_x"/>
                                              </p:val>
                                            </p:tav>
                                          </p:tavLst>
                                        </p:anim>
                                        <p:anim calcmode="lin" valueType="num">
                                          <p:cBhvr>
                                            <p:cTn id="93" dur="500" fill="hold"/>
                                            <p:tgtEl>
                                              <p:spTgt spid="70"/>
                                            </p:tgtEl>
                                            <p:attrNameLst>
                                              <p:attrName>ppt_y</p:attrName>
                                            </p:attrNameLst>
                                          </p:cBhvr>
                                          <p:tavLst>
                                            <p:tav tm="0">
                                              <p:val>
                                                <p:strVal val="#ppt_y-.1"/>
                                              </p:val>
                                            </p:tav>
                                            <p:tav tm="100000">
                                              <p:val>
                                                <p:strVal val="#ppt_y"/>
                                              </p:val>
                                            </p:tav>
                                          </p:tavLst>
                                        </p:anim>
                                      </p:childTnLst>
                                    </p:cTn>
                                  </p:par>
                                  <p:par>
                                    <p:cTn id="94" presetID="47" presetClass="entr" presetSubtype="0" fill="hold" nodeType="withEffect">
                                      <p:stCondLst>
                                        <p:cond delay="0"/>
                                      </p:stCondLst>
                                      <p:childTnLst>
                                        <p:set>
                                          <p:cBhvr>
                                            <p:cTn id="95" dur="1" fill="hold">
                                              <p:stCondLst>
                                                <p:cond delay="0"/>
                                              </p:stCondLst>
                                            </p:cTn>
                                            <p:tgtEl>
                                              <p:spTgt spid="73"/>
                                            </p:tgtEl>
                                            <p:attrNameLst>
                                              <p:attrName>style.visibility</p:attrName>
                                            </p:attrNameLst>
                                          </p:cBhvr>
                                          <p:to>
                                            <p:strVal val="visible"/>
                                          </p:to>
                                        </p:set>
                                        <p:animEffect transition="in" filter="fade">
                                          <p:cBhvr>
                                            <p:cTn id="96" dur="500"/>
                                            <p:tgtEl>
                                              <p:spTgt spid="73"/>
                                            </p:tgtEl>
                                          </p:cBhvr>
                                        </p:animEffect>
                                        <p:anim calcmode="lin" valueType="num">
                                          <p:cBhvr>
                                            <p:cTn id="97" dur="500" fill="hold"/>
                                            <p:tgtEl>
                                              <p:spTgt spid="73"/>
                                            </p:tgtEl>
                                            <p:attrNameLst>
                                              <p:attrName>ppt_x</p:attrName>
                                            </p:attrNameLst>
                                          </p:cBhvr>
                                          <p:tavLst>
                                            <p:tav tm="0">
                                              <p:val>
                                                <p:strVal val="#ppt_x"/>
                                              </p:val>
                                            </p:tav>
                                            <p:tav tm="100000">
                                              <p:val>
                                                <p:strVal val="#ppt_x"/>
                                              </p:val>
                                            </p:tav>
                                          </p:tavLst>
                                        </p:anim>
                                        <p:anim calcmode="lin" valueType="num">
                                          <p:cBhvr>
                                            <p:cTn id="98" dur="500" fill="hold"/>
                                            <p:tgtEl>
                                              <p:spTgt spid="73"/>
                                            </p:tgtEl>
                                            <p:attrNameLst>
                                              <p:attrName>ppt_y</p:attrName>
                                            </p:attrNameLst>
                                          </p:cBhvr>
                                          <p:tavLst>
                                            <p:tav tm="0">
                                              <p:val>
                                                <p:strVal val="#ppt_y-.1"/>
                                              </p:val>
                                            </p:tav>
                                            <p:tav tm="100000">
                                              <p:val>
                                                <p:strVal val="#ppt_y"/>
                                              </p:val>
                                            </p:tav>
                                          </p:tavLst>
                                        </p:anim>
                                      </p:childTnLst>
                                    </p:cTn>
                                  </p:par>
                                </p:childTnLst>
                              </p:cTn>
                            </p:par>
                            <p:par>
                              <p:cTn id="99" fill="hold">
                                <p:stCondLst>
                                  <p:cond delay="5500"/>
                                </p:stCondLst>
                                <p:childTnLst>
                                  <p:par>
                                    <p:cTn id="100" presetID="47" presetClass="entr" presetSubtype="0" fill="hold" nodeType="after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fade">
                                          <p:cBhvr>
                                            <p:cTn id="102" dur="500"/>
                                            <p:tgtEl>
                                              <p:spTgt spid="74"/>
                                            </p:tgtEl>
                                          </p:cBhvr>
                                        </p:animEffect>
                                        <p:anim calcmode="lin" valueType="num">
                                          <p:cBhvr>
                                            <p:cTn id="103" dur="500" fill="hold"/>
                                            <p:tgtEl>
                                              <p:spTgt spid="74"/>
                                            </p:tgtEl>
                                            <p:attrNameLst>
                                              <p:attrName>ppt_x</p:attrName>
                                            </p:attrNameLst>
                                          </p:cBhvr>
                                          <p:tavLst>
                                            <p:tav tm="0">
                                              <p:val>
                                                <p:strVal val="#ppt_x"/>
                                              </p:val>
                                            </p:tav>
                                            <p:tav tm="100000">
                                              <p:val>
                                                <p:strVal val="#ppt_x"/>
                                              </p:val>
                                            </p:tav>
                                          </p:tavLst>
                                        </p:anim>
                                        <p:anim calcmode="lin" valueType="num">
                                          <p:cBhvr>
                                            <p:cTn id="104" dur="500" fill="hold"/>
                                            <p:tgtEl>
                                              <p:spTgt spid="74"/>
                                            </p:tgtEl>
                                            <p:attrNameLst>
                                              <p:attrName>ppt_y</p:attrName>
                                            </p:attrNameLst>
                                          </p:cBhvr>
                                          <p:tavLst>
                                            <p:tav tm="0">
                                              <p:val>
                                                <p:strVal val="#ppt_y-.1"/>
                                              </p:val>
                                            </p:tav>
                                            <p:tav tm="100000">
                                              <p:val>
                                                <p:strVal val="#ppt_y"/>
                                              </p:val>
                                            </p:tav>
                                          </p:tavLst>
                                        </p:anim>
                                      </p:childTnLst>
                                    </p:cTn>
                                  </p:par>
                                  <p:par>
                                    <p:cTn id="105" presetID="47" presetClass="entr" presetSubtype="0" fill="hold" nodeType="withEffect">
                                      <p:stCondLst>
                                        <p:cond delay="0"/>
                                      </p:stCondLst>
                                      <p:childTnLst>
                                        <p:set>
                                          <p:cBhvr>
                                            <p:cTn id="106" dur="1" fill="hold">
                                              <p:stCondLst>
                                                <p:cond delay="0"/>
                                              </p:stCondLst>
                                            </p:cTn>
                                            <p:tgtEl>
                                              <p:spTgt spid="81"/>
                                            </p:tgtEl>
                                            <p:attrNameLst>
                                              <p:attrName>style.visibility</p:attrName>
                                            </p:attrNameLst>
                                          </p:cBhvr>
                                          <p:to>
                                            <p:strVal val="visible"/>
                                          </p:to>
                                        </p:set>
                                        <p:animEffect transition="in" filter="fade">
                                          <p:cBhvr>
                                            <p:cTn id="107" dur="500"/>
                                            <p:tgtEl>
                                              <p:spTgt spid="81"/>
                                            </p:tgtEl>
                                          </p:cBhvr>
                                        </p:animEffect>
                                        <p:anim calcmode="lin" valueType="num">
                                          <p:cBhvr>
                                            <p:cTn id="108" dur="500" fill="hold"/>
                                            <p:tgtEl>
                                              <p:spTgt spid="81"/>
                                            </p:tgtEl>
                                            <p:attrNameLst>
                                              <p:attrName>ppt_x</p:attrName>
                                            </p:attrNameLst>
                                          </p:cBhvr>
                                          <p:tavLst>
                                            <p:tav tm="0">
                                              <p:val>
                                                <p:strVal val="#ppt_x"/>
                                              </p:val>
                                            </p:tav>
                                            <p:tav tm="100000">
                                              <p:val>
                                                <p:strVal val="#ppt_x"/>
                                              </p:val>
                                            </p:tav>
                                          </p:tavLst>
                                        </p:anim>
                                        <p:anim calcmode="lin" valueType="num">
                                          <p:cBhvr>
                                            <p:cTn id="109" dur="500" fill="hold"/>
                                            <p:tgtEl>
                                              <p:spTgt spid="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39731" y="1712243"/>
            <a:ext cx="2273999" cy="2274887"/>
            <a:chOff x="951420" y="1925637"/>
            <a:chExt cx="2274887" cy="2274887"/>
          </a:xfrm>
          <a:solidFill>
            <a:schemeClr val="accent1"/>
          </a:solidFill>
        </p:grpSpPr>
        <p:sp>
          <p:nvSpPr>
            <p:cNvPr id="5" name="Freeform 6"/>
            <p:cNvSpPr>
              <a:spLocks/>
            </p:cNvSpPr>
            <p:nvPr/>
          </p:nvSpPr>
          <p:spPr bwMode="auto">
            <a:xfrm>
              <a:off x="1745170" y="1925637"/>
              <a:ext cx="335051" cy="237992"/>
            </a:xfrm>
            <a:custGeom>
              <a:avLst/>
              <a:gdLst>
                <a:gd name="T0" fmla="*/ 0 w 424"/>
                <a:gd name="T1" fmla="*/ 67 h 300"/>
                <a:gd name="T2" fmla="*/ 424 w 424"/>
                <a:gd name="T3" fmla="*/ 0 h 300"/>
                <a:gd name="T4" fmla="*/ 424 w 424"/>
                <a:gd name="T5" fmla="*/ 245 h 300"/>
                <a:gd name="T6" fmla="*/ 76 w 424"/>
                <a:gd name="T7" fmla="*/ 300 h 300"/>
                <a:gd name="T8" fmla="*/ 0 w 424"/>
                <a:gd name="T9" fmla="*/ 67 h 300"/>
              </a:gdLst>
              <a:ahLst/>
              <a:cxnLst>
                <a:cxn ang="0">
                  <a:pos x="T0" y="T1"/>
                </a:cxn>
                <a:cxn ang="0">
                  <a:pos x="T2" y="T3"/>
                </a:cxn>
                <a:cxn ang="0">
                  <a:pos x="T4" y="T5"/>
                </a:cxn>
                <a:cxn ang="0">
                  <a:pos x="T6" y="T7"/>
                </a:cxn>
                <a:cxn ang="0">
                  <a:pos x="T8" y="T9"/>
                </a:cxn>
              </a:cxnLst>
              <a:rect l="0" t="0" r="r" b="b"/>
              <a:pathLst>
                <a:path w="424" h="300">
                  <a:moveTo>
                    <a:pt x="0" y="67"/>
                  </a:moveTo>
                  <a:cubicBezTo>
                    <a:pt x="134" y="24"/>
                    <a:pt x="276" y="1"/>
                    <a:pt x="424" y="0"/>
                  </a:cubicBezTo>
                  <a:lnTo>
                    <a:pt x="424" y="245"/>
                  </a:lnTo>
                  <a:cubicBezTo>
                    <a:pt x="302" y="246"/>
                    <a:pt x="186" y="265"/>
                    <a:pt x="76" y="300"/>
                  </a:cubicBezTo>
                  <a:lnTo>
                    <a:pt x="0" y="6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6" name="Freeform 7"/>
            <p:cNvSpPr>
              <a:spLocks/>
            </p:cNvSpPr>
            <p:nvPr/>
          </p:nvSpPr>
          <p:spPr bwMode="auto">
            <a:xfrm>
              <a:off x="1426075" y="1984138"/>
              <a:ext cx="362971" cy="311118"/>
            </a:xfrm>
            <a:custGeom>
              <a:avLst/>
              <a:gdLst>
                <a:gd name="T0" fmla="*/ 0 w 458"/>
                <a:gd name="T1" fmla="*/ 195 h 394"/>
                <a:gd name="T2" fmla="*/ 382 w 458"/>
                <a:gd name="T3" fmla="*/ 0 h 394"/>
                <a:gd name="T4" fmla="*/ 458 w 458"/>
                <a:gd name="T5" fmla="*/ 233 h 394"/>
                <a:gd name="T6" fmla="*/ 144 w 458"/>
                <a:gd name="T7" fmla="*/ 394 h 394"/>
                <a:gd name="T8" fmla="*/ 0 w 458"/>
                <a:gd name="T9" fmla="*/ 195 h 394"/>
              </a:gdLst>
              <a:ahLst/>
              <a:cxnLst>
                <a:cxn ang="0">
                  <a:pos x="T0" y="T1"/>
                </a:cxn>
                <a:cxn ang="0">
                  <a:pos x="T2" y="T3"/>
                </a:cxn>
                <a:cxn ang="0">
                  <a:pos x="T4" y="T5"/>
                </a:cxn>
                <a:cxn ang="0">
                  <a:pos x="T6" y="T7"/>
                </a:cxn>
                <a:cxn ang="0">
                  <a:pos x="T8" y="T9"/>
                </a:cxn>
              </a:cxnLst>
              <a:rect l="0" t="0" r="r" b="b"/>
              <a:pathLst>
                <a:path w="458" h="394">
                  <a:moveTo>
                    <a:pt x="0" y="195"/>
                  </a:moveTo>
                  <a:cubicBezTo>
                    <a:pt x="116" y="112"/>
                    <a:pt x="245" y="46"/>
                    <a:pt x="382" y="0"/>
                  </a:cubicBezTo>
                  <a:lnTo>
                    <a:pt x="458" y="233"/>
                  </a:lnTo>
                  <a:cubicBezTo>
                    <a:pt x="345" y="271"/>
                    <a:pt x="240" y="326"/>
                    <a:pt x="144" y="394"/>
                  </a:cubicBezTo>
                  <a:lnTo>
                    <a:pt x="0" y="19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7" name="Freeform 8"/>
            <p:cNvSpPr>
              <a:spLocks/>
            </p:cNvSpPr>
            <p:nvPr/>
          </p:nvSpPr>
          <p:spPr bwMode="auto">
            <a:xfrm>
              <a:off x="1173457" y="2147674"/>
              <a:ext cx="354994" cy="354994"/>
            </a:xfrm>
            <a:custGeom>
              <a:avLst/>
              <a:gdLst>
                <a:gd name="T0" fmla="*/ 0 w 448"/>
                <a:gd name="T1" fmla="*/ 304 h 448"/>
                <a:gd name="T2" fmla="*/ 304 w 448"/>
                <a:gd name="T3" fmla="*/ 0 h 448"/>
                <a:gd name="T4" fmla="*/ 448 w 448"/>
                <a:gd name="T5" fmla="*/ 199 h 448"/>
                <a:gd name="T6" fmla="*/ 199 w 448"/>
                <a:gd name="T7" fmla="*/ 448 h 448"/>
                <a:gd name="T8" fmla="*/ 0 w 448"/>
                <a:gd name="T9" fmla="*/ 304 h 448"/>
              </a:gdLst>
              <a:ahLst/>
              <a:cxnLst>
                <a:cxn ang="0">
                  <a:pos x="T0" y="T1"/>
                </a:cxn>
                <a:cxn ang="0">
                  <a:pos x="T2" y="T3"/>
                </a:cxn>
                <a:cxn ang="0">
                  <a:pos x="T4" y="T5"/>
                </a:cxn>
                <a:cxn ang="0">
                  <a:pos x="T6" y="T7"/>
                </a:cxn>
                <a:cxn ang="0">
                  <a:pos x="T8" y="T9"/>
                </a:cxn>
              </a:cxnLst>
              <a:rect l="0" t="0" r="r" b="b"/>
              <a:pathLst>
                <a:path w="448" h="448">
                  <a:moveTo>
                    <a:pt x="0" y="304"/>
                  </a:moveTo>
                  <a:cubicBezTo>
                    <a:pt x="86" y="188"/>
                    <a:pt x="188" y="86"/>
                    <a:pt x="304" y="0"/>
                  </a:cubicBezTo>
                  <a:lnTo>
                    <a:pt x="448" y="199"/>
                  </a:lnTo>
                  <a:cubicBezTo>
                    <a:pt x="353" y="269"/>
                    <a:pt x="269" y="353"/>
                    <a:pt x="199" y="448"/>
                  </a:cubicBezTo>
                  <a:lnTo>
                    <a:pt x="0" y="30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8" name="Freeform 9"/>
            <p:cNvSpPr>
              <a:spLocks/>
            </p:cNvSpPr>
            <p:nvPr/>
          </p:nvSpPr>
          <p:spPr bwMode="auto">
            <a:xfrm>
              <a:off x="1008591" y="2401622"/>
              <a:ext cx="312448" cy="361642"/>
            </a:xfrm>
            <a:custGeom>
              <a:avLst/>
              <a:gdLst>
                <a:gd name="T0" fmla="*/ 0 w 394"/>
                <a:gd name="T1" fmla="*/ 382 h 458"/>
                <a:gd name="T2" fmla="*/ 195 w 394"/>
                <a:gd name="T3" fmla="*/ 0 h 458"/>
                <a:gd name="T4" fmla="*/ 394 w 394"/>
                <a:gd name="T5" fmla="*/ 144 h 458"/>
                <a:gd name="T6" fmla="*/ 233 w 394"/>
                <a:gd name="T7" fmla="*/ 458 h 458"/>
                <a:gd name="T8" fmla="*/ 0 w 394"/>
                <a:gd name="T9" fmla="*/ 382 h 458"/>
              </a:gdLst>
              <a:ahLst/>
              <a:cxnLst>
                <a:cxn ang="0">
                  <a:pos x="T0" y="T1"/>
                </a:cxn>
                <a:cxn ang="0">
                  <a:pos x="T2" y="T3"/>
                </a:cxn>
                <a:cxn ang="0">
                  <a:pos x="T4" y="T5"/>
                </a:cxn>
                <a:cxn ang="0">
                  <a:pos x="T6" y="T7"/>
                </a:cxn>
                <a:cxn ang="0">
                  <a:pos x="T8" y="T9"/>
                </a:cxn>
              </a:cxnLst>
              <a:rect l="0" t="0" r="r" b="b"/>
              <a:pathLst>
                <a:path w="394" h="458">
                  <a:moveTo>
                    <a:pt x="0" y="382"/>
                  </a:moveTo>
                  <a:cubicBezTo>
                    <a:pt x="46" y="244"/>
                    <a:pt x="112" y="116"/>
                    <a:pt x="195" y="0"/>
                  </a:cubicBezTo>
                  <a:lnTo>
                    <a:pt x="394" y="144"/>
                  </a:lnTo>
                  <a:cubicBezTo>
                    <a:pt x="326" y="239"/>
                    <a:pt x="271" y="345"/>
                    <a:pt x="233" y="458"/>
                  </a:cubicBezTo>
                  <a:lnTo>
                    <a:pt x="0" y="38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9" name="Freeform 10"/>
            <p:cNvSpPr>
              <a:spLocks/>
            </p:cNvSpPr>
            <p:nvPr/>
          </p:nvSpPr>
          <p:spPr bwMode="auto">
            <a:xfrm>
              <a:off x="951420" y="2719387"/>
              <a:ext cx="237992" cy="336380"/>
            </a:xfrm>
            <a:custGeom>
              <a:avLst/>
              <a:gdLst>
                <a:gd name="T0" fmla="*/ 0 w 300"/>
                <a:gd name="T1" fmla="*/ 424 h 424"/>
                <a:gd name="T2" fmla="*/ 67 w 300"/>
                <a:gd name="T3" fmla="*/ 0 h 424"/>
                <a:gd name="T4" fmla="*/ 300 w 300"/>
                <a:gd name="T5" fmla="*/ 75 h 424"/>
                <a:gd name="T6" fmla="*/ 245 w 300"/>
                <a:gd name="T7" fmla="*/ 424 h 424"/>
                <a:gd name="T8" fmla="*/ 0 w 300"/>
                <a:gd name="T9" fmla="*/ 424 h 424"/>
              </a:gdLst>
              <a:ahLst/>
              <a:cxnLst>
                <a:cxn ang="0">
                  <a:pos x="T0" y="T1"/>
                </a:cxn>
                <a:cxn ang="0">
                  <a:pos x="T2" y="T3"/>
                </a:cxn>
                <a:cxn ang="0">
                  <a:pos x="T4" y="T5"/>
                </a:cxn>
                <a:cxn ang="0">
                  <a:pos x="T6" y="T7"/>
                </a:cxn>
                <a:cxn ang="0">
                  <a:pos x="T8" y="T9"/>
                </a:cxn>
              </a:cxnLst>
              <a:rect l="0" t="0" r="r" b="b"/>
              <a:pathLst>
                <a:path w="300" h="424">
                  <a:moveTo>
                    <a:pt x="0" y="424"/>
                  </a:moveTo>
                  <a:cubicBezTo>
                    <a:pt x="1" y="276"/>
                    <a:pt x="24" y="134"/>
                    <a:pt x="67" y="0"/>
                  </a:cubicBezTo>
                  <a:lnTo>
                    <a:pt x="300" y="75"/>
                  </a:lnTo>
                  <a:cubicBezTo>
                    <a:pt x="265" y="185"/>
                    <a:pt x="246" y="302"/>
                    <a:pt x="245" y="424"/>
                  </a:cubicBezTo>
                  <a:lnTo>
                    <a:pt x="0" y="42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10" name="Freeform 11"/>
            <p:cNvSpPr>
              <a:spLocks/>
            </p:cNvSpPr>
            <p:nvPr/>
          </p:nvSpPr>
          <p:spPr bwMode="auto">
            <a:xfrm>
              <a:off x="951420" y="3071723"/>
              <a:ext cx="237992" cy="335051"/>
            </a:xfrm>
            <a:custGeom>
              <a:avLst/>
              <a:gdLst>
                <a:gd name="T0" fmla="*/ 67 w 300"/>
                <a:gd name="T1" fmla="*/ 424 h 424"/>
                <a:gd name="T2" fmla="*/ 0 w 300"/>
                <a:gd name="T3" fmla="*/ 0 h 424"/>
                <a:gd name="T4" fmla="*/ 245 w 300"/>
                <a:gd name="T5" fmla="*/ 0 h 424"/>
                <a:gd name="T6" fmla="*/ 300 w 300"/>
                <a:gd name="T7" fmla="*/ 348 h 424"/>
                <a:gd name="T8" fmla="*/ 67 w 300"/>
                <a:gd name="T9" fmla="*/ 424 h 424"/>
              </a:gdLst>
              <a:ahLst/>
              <a:cxnLst>
                <a:cxn ang="0">
                  <a:pos x="T0" y="T1"/>
                </a:cxn>
                <a:cxn ang="0">
                  <a:pos x="T2" y="T3"/>
                </a:cxn>
                <a:cxn ang="0">
                  <a:pos x="T4" y="T5"/>
                </a:cxn>
                <a:cxn ang="0">
                  <a:pos x="T6" y="T7"/>
                </a:cxn>
                <a:cxn ang="0">
                  <a:pos x="T8" y="T9"/>
                </a:cxn>
              </a:cxnLst>
              <a:rect l="0" t="0" r="r" b="b"/>
              <a:pathLst>
                <a:path w="300" h="424">
                  <a:moveTo>
                    <a:pt x="67" y="424"/>
                  </a:moveTo>
                  <a:cubicBezTo>
                    <a:pt x="24" y="290"/>
                    <a:pt x="1" y="148"/>
                    <a:pt x="0" y="0"/>
                  </a:cubicBezTo>
                  <a:lnTo>
                    <a:pt x="245" y="0"/>
                  </a:lnTo>
                  <a:cubicBezTo>
                    <a:pt x="246" y="121"/>
                    <a:pt x="266" y="238"/>
                    <a:pt x="300" y="348"/>
                  </a:cubicBezTo>
                  <a:lnTo>
                    <a:pt x="67" y="42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11" name="Freeform 12"/>
            <p:cNvSpPr>
              <a:spLocks/>
            </p:cNvSpPr>
            <p:nvPr/>
          </p:nvSpPr>
          <p:spPr bwMode="auto">
            <a:xfrm>
              <a:off x="1008591" y="3361568"/>
              <a:ext cx="312448" cy="362971"/>
            </a:xfrm>
            <a:custGeom>
              <a:avLst/>
              <a:gdLst>
                <a:gd name="T0" fmla="*/ 195 w 394"/>
                <a:gd name="T1" fmla="*/ 458 h 458"/>
                <a:gd name="T2" fmla="*/ 0 w 394"/>
                <a:gd name="T3" fmla="*/ 76 h 458"/>
                <a:gd name="T4" fmla="*/ 234 w 394"/>
                <a:gd name="T5" fmla="*/ 0 h 458"/>
                <a:gd name="T6" fmla="*/ 394 w 394"/>
                <a:gd name="T7" fmla="*/ 314 h 458"/>
                <a:gd name="T8" fmla="*/ 195 w 394"/>
                <a:gd name="T9" fmla="*/ 458 h 458"/>
              </a:gdLst>
              <a:ahLst/>
              <a:cxnLst>
                <a:cxn ang="0">
                  <a:pos x="T0" y="T1"/>
                </a:cxn>
                <a:cxn ang="0">
                  <a:pos x="T2" y="T3"/>
                </a:cxn>
                <a:cxn ang="0">
                  <a:pos x="T4" y="T5"/>
                </a:cxn>
                <a:cxn ang="0">
                  <a:pos x="T6" y="T7"/>
                </a:cxn>
                <a:cxn ang="0">
                  <a:pos x="T8" y="T9"/>
                </a:cxn>
              </a:cxnLst>
              <a:rect l="0" t="0" r="r" b="b"/>
              <a:pathLst>
                <a:path w="394" h="458">
                  <a:moveTo>
                    <a:pt x="195" y="458"/>
                  </a:moveTo>
                  <a:cubicBezTo>
                    <a:pt x="112" y="343"/>
                    <a:pt x="46" y="214"/>
                    <a:pt x="0" y="76"/>
                  </a:cubicBezTo>
                  <a:lnTo>
                    <a:pt x="234" y="0"/>
                  </a:lnTo>
                  <a:cubicBezTo>
                    <a:pt x="271" y="114"/>
                    <a:pt x="326" y="219"/>
                    <a:pt x="394" y="314"/>
                  </a:cubicBezTo>
                  <a:lnTo>
                    <a:pt x="195" y="45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12" name="Freeform 13"/>
            <p:cNvSpPr>
              <a:spLocks/>
            </p:cNvSpPr>
            <p:nvPr/>
          </p:nvSpPr>
          <p:spPr bwMode="auto">
            <a:xfrm>
              <a:off x="1173457" y="3624822"/>
              <a:ext cx="354994" cy="353665"/>
            </a:xfrm>
            <a:custGeom>
              <a:avLst/>
              <a:gdLst>
                <a:gd name="T0" fmla="*/ 304 w 448"/>
                <a:gd name="T1" fmla="*/ 447 h 447"/>
                <a:gd name="T2" fmla="*/ 0 w 448"/>
                <a:gd name="T3" fmla="*/ 144 h 447"/>
                <a:gd name="T4" fmla="*/ 199 w 448"/>
                <a:gd name="T5" fmla="*/ 0 h 447"/>
                <a:gd name="T6" fmla="*/ 448 w 448"/>
                <a:gd name="T7" fmla="*/ 249 h 447"/>
                <a:gd name="T8" fmla="*/ 304 w 448"/>
                <a:gd name="T9" fmla="*/ 447 h 447"/>
              </a:gdLst>
              <a:ahLst/>
              <a:cxnLst>
                <a:cxn ang="0">
                  <a:pos x="T0" y="T1"/>
                </a:cxn>
                <a:cxn ang="0">
                  <a:pos x="T2" y="T3"/>
                </a:cxn>
                <a:cxn ang="0">
                  <a:pos x="T4" y="T5"/>
                </a:cxn>
                <a:cxn ang="0">
                  <a:pos x="T6" y="T7"/>
                </a:cxn>
                <a:cxn ang="0">
                  <a:pos x="T8" y="T9"/>
                </a:cxn>
              </a:cxnLst>
              <a:rect l="0" t="0" r="r" b="b"/>
              <a:pathLst>
                <a:path w="448" h="447">
                  <a:moveTo>
                    <a:pt x="304" y="447"/>
                  </a:moveTo>
                  <a:cubicBezTo>
                    <a:pt x="188" y="362"/>
                    <a:pt x="86" y="260"/>
                    <a:pt x="0" y="144"/>
                  </a:cubicBezTo>
                  <a:lnTo>
                    <a:pt x="199" y="0"/>
                  </a:lnTo>
                  <a:cubicBezTo>
                    <a:pt x="269" y="95"/>
                    <a:pt x="353" y="179"/>
                    <a:pt x="448" y="249"/>
                  </a:cubicBezTo>
                  <a:lnTo>
                    <a:pt x="304" y="44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13" name="Freeform 14"/>
            <p:cNvSpPr>
              <a:spLocks/>
            </p:cNvSpPr>
            <p:nvPr/>
          </p:nvSpPr>
          <p:spPr bwMode="auto">
            <a:xfrm>
              <a:off x="1426075" y="3830905"/>
              <a:ext cx="362971" cy="312448"/>
            </a:xfrm>
            <a:custGeom>
              <a:avLst/>
              <a:gdLst>
                <a:gd name="T0" fmla="*/ 382 w 458"/>
                <a:gd name="T1" fmla="*/ 394 h 394"/>
                <a:gd name="T2" fmla="*/ 0 w 458"/>
                <a:gd name="T3" fmla="*/ 198 h 394"/>
                <a:gd name="T4" fmla="*/ 144 w 458"/>
                <a:gd name="T5" fmla="*/ 0 h 394"/>
                <a:gd name="T6" fmla="*/ 458 w 458"/>
                <a:gd name="T7" fmla="*/ 160 h 394"/>
                <a:gd name="T8" fmla="*/ 382 w 458"/>
                <a:gd name="T9" fmla="*/ 394 h 394"/>
              </a:gdLst>
              <a:ahLst/>
              <a:cxnLst>
                <a:cxn ang="0">
                  <a:pos x="T0" y="T1"/>
                </a:cxn>
                <a:cxn ang="0">
                  <a:pos x="T2" y="T3"/>
                </a:cxn>
                <a:cxn ang="0">
                  <a:pos x="T4" y="T5"/>
                </a:cxn>
                <a:cxn ang="0">
                  <a:pos x="T6" y="T7"/>
                </a:cxn>
                <a:cxn ang="0">
                  <a:pos x="T8" y="T9"/>
                </a:cxn>
              </a:cxnLst>
              <a:rect l="0" t="0" r="r" b="b"/>
              <a:pathLst>
                <a:path w="458" h="394">
                  <a:moveTo>
                    <a:pt x="382" y="394"/>
                  </a:moveTo>
                  <a:cubicBezTo>
                    <a:pt x="245" y="348"/>
                    <a:pt x="116" y="281"/>
                    <a:pt x="0" y="198"/>
                  </a:cubicBezTo>
                  <a:lnTo>
                    <a:pt x="144" y="0"/>
                  </a:lnTo>
                  <a:cubicBezTo>
                    <a:pt x="239" y="68"/>
                    <a:pt x="345" y="122"/>
                    <a:pt x="458" y="160"/>
                  </a:cubicBezTo>
                  <a:lnTo>
                    <a:pt x="382" y="39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14" name="Freeform 15"/>
            <p:cNvSpPr>
              <a:spLocks/>
            </p:cNvSpPr>
            <p:nvPr/>
          </p:nvSpPr>
          <p:spPr bwMode="auto">
            <a:xfrm>
              <a:off x="1745170" y="3963861"/>
              <a:ext cx="335051" cy="236663"/>
            </a:xfrm>
            <a:custGeom>
              <a:avLst/>
              <a:gdLst>
                <a:gd name="T0" fmla="*/ 424 w 424"/>
                <a:gd name="T1" fmla="*/ 300 h 300"/>
                <a:gd name="T2" fmla="*/ 0 w 424"/>
                <a:gd name="T3" fmla="*/ 233 h 300"/>
                <a:gd name="T4" fmla="*/ 76 w 424"/>
                <a:gd name="T5" fmla="*/ 0 h 300"/>
                <a:gd name="T6" fmla="*/ 424 w 424"/>
                <a:gd name="T7" fmla="*/ 54 h 300"/>
                <a:gd name="T8" fmla="*/ 424 w 424"/>
                <a:gd name="T9" fmla="*/ 300 h 300"/>
              </a:gdLst>
              <a:ahLst/>
              <a:cxnLst>
                <a:cxn ang="0">
                  <a:pos x="T0" y="T1"/>
                </a:cxn>
                <a:cxn ang="0">
                  <a:pos x="T2" y="T3"/>
                </a:cxn>
                <a:cxn ang="0">
                  <a:pos x="T4" y="T5"/>
                </a:cxn>
                <a:cxn ang="0">
                  <a:pos x="T6" y="T7"/>
                </a:cxn>
                <a:cxn ang="0">
                  <a:pos x="T8" y="T9"/>
                </a:cxn>
              </a:cxnLst>
              <a:rect l="0" t="0" r="r" b="b"/>
              <a:pathLst>
                <a:path w="424" h="300">
                  <a:moveTo>
                    <a:pt x="424" y="300"/>
                  </a:moveTo>
                  <a:cubicBezTo>
                    <a:pt x="276" y="299"/>
                    <a:pt x="134" y="275"/>
                    <a:pt x="0" y="233"/>
                  </a:cubicBezTo>
                  <a:lnTo>
                    <a:pt x="76" y="0"/>
                  </a:lnTo>
                  <a:cubicBezTo>
                    <a:pt x="186" y="34"/>
                    <a:pt x="303" y="53"/>
                    <a:pt x="424" y="54"/>
                  </a:cubicBezTo>
                  <a:lnTo>
                    <a:pt x="424" y="30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15" name="Freeform 16"/>
            <p:cNvSpPr>
              <a:spLocks/>
            </p:cNvSpPr>
            <p:nvPr/>
          </p:nvSpPr>
          <p:spPr bwMode="auto">
            <a:xfrm>
              <a:off x="2096176" y="3962532"/>
              <a:ext cx="336380" cy="237992"/>
            </a:xfrm>
            <a:custGeom>
              <a:avLst/>
              <a:gdLst>
                <a:gd name="T0" fmla="*/ 424 w 424"/>
                <a:gd name="T1" fmla="*/ 234 h 301"/>
                <a:gd name="T2" fmla="*/ 0 w 424"/>
                <a:gd name="T3" fmla="*/ 301 h 301"/>
                <a:gd name="T4" fmla="*/ 0 w 424"/>
                <a:gd name="T5" fmla="*/ 55 h 301"/>
                <a:gd name="T6" fmla="*/ 348 w 424"/>
                <a:gd name="T7" fmla="*/ 0 h 301"/>
                <a:gd name="T8" fmla="*/ 424 w 424"/>
                <a:gd name="T9" fmla="*/ 234 h 301"/>
              </a:gdLst>
              <a:ahLst/>
              <a:cxnLst>
                <a:cxn ang="0">
                  <a:pos x="T0" y="T1"/>
                </a:cxn>
                <a:cxn ang="0">
                  <a:pos x="T2" y="T3"/>
                </a:cxn>
                <a:cxn ang="0">
                  <a:pos x="T4" y="T5"/>
                </a:cxn>
                <a:cxn ang="0">
                  <a:pos x="T6" y="T7"/>
                </a:cxn>
                <a:cxn ang="0">
                  <a:pos x="T8" y="T9"/>
                </a:cxn>
              </a:cxnLst>
              <a:rect l="0" t="0" r="r" b="b"/>
              <a:pathLst>
                <a:path w="424" h="301">
                  <a:moveTo>
                    <a:pt x="424" y="234"/>
                  </a:moveTo>
                  <a:cubicBezTo>
                    <a:pt x="290" y="276"/>
                    <a:pt x="148" y="300"/>
                    <a:pt x="0" y="301"/>
                  </a:cubicBezTo>
                  <a:lnTo>
                    <a:pt x="0" y="55"/>
                  </a:lnTo>
                  <a:cubicBezTo>
                    <a:pt x="121" y="54"/>
                    <a:pt x="238" y="35"/>
                    <a:pt x="348" y="0"/>
                  </a:cubicBezTo>
                  <a:lnTo>
                    <a:pt x="424" y="23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16" name="Freeform 17"/>
            <p:cNvSpPr>
              <a:spLocks/>
            </p:cNvSpPr>
            <p:nvPr/>
          </p:nvSpPr>
          <p:spPr bwMode="auto">
            <a:xfrm>
              <a:off x="2388680" y="3830905"/>
              <a:ext cx="361642" cy="311118"/>
            </a:xfrm>
            <a:custGeom>
              <a:avLst/>
              <a:gdLst>
                <a:gd name="T0" fmla="*/ 458 w 458"/>
                <a:gd name="T1" fmla="*/ 198 h 393"/>
                <a:gd name="T2" fmla="*/ 75 w 458"/>
                <a:gd name="T3" fmla="*/ 393 h 393"/>
                <a:gd name="T4" fmla="*/ 0 w 458"/>
                <a:gd name="T5" fmla="*/ 160 h 393"/>
                <a:gd name="T6" fmla="*/ 313 w 458"/>
                <a:gd name="T7" fmla="*/ 0 h 393"/>
                <a:gd name="T8" fmla="*/ 458 w 458"/>
                <a:gd name="T9" fmla="*/ 198 h 393"/>
              </a:gdLst>
              <a:ahLst/>
              <a:cxnLst>
                <a:cxn ang="0">
                  <a:pos x="T0" y="T1"/>
                </a:cxn>
                <a:cxn ang="0">
                  <a:pos x="T2" y="T3"/>
                </a:cxn>
                <a:cxn ang="0">
                  <a:pos x="T4" y="T5"/>
                </a:cxn>
                <a:cxn ang="0">
                  <a:pos x="T6" y="T7"/>
                </a:cxn>
                <a:cxn ang="0">
                  <a:pos x="T8" y="T9"/>
                </a:cxn>
              </a:cxnLst>
              <a:rect l="0" t="0" r="r" b="b"/>
              <a:pathLst>
                <a:path w="458" h="393">
                  <a:moveTo>
                    <a:pt x="458" y="198"/>
                  </a:moveTo>
                  <a:cubicBezTo>
                    <a:pt x="342" y="281"/>
                    <a:pt x="213" y="347"/>
                    <a:pt x="75" y="393"/>
                  </a:cubicBezTo>
                  <a:lnTo>
                    <a:pt x="0" y="160"/>
                  </a:lnTo>
                  <a:cubicBezTo>
                    <a:pt x="113" y="122"/>
                    <a:pt x="218" y="68"/>
                    <a:pt x="313" y="0"/>
                  </a:cubicBezTo>
                  <a:lnTo>
                    <a:pt x="458" y="19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17" name="Freeform 18"/>
            <p:cNvSpPr>
              <a:spLocks/>
            </p:cNvSpPr>
            <p:nvPr/>
          </p:nvSpPr>
          <p:spPr bwMode="auto">
            <a:xfrm>
              <a:off x="2649275" y="3624822"/>
              <a:ext cx="354994" cy="353665"/>
            </a:xfrm>
            <a:custGeom>
              <a:avLst/>
              <a:gdLst>
                <a:gd name="T0" fmla="*/ 447 w 447"/>
                <a:gd name="T1" fmla="*/ 144 h 447"/>
                <a:gd name="T2" fmla="*/ 144 w 447"/>
                <a:gd name="T3" fmla="*/ 447 h 447"/>
                <a:gd name="T4" fmla="*/ 0 w 447"/>
                <a:gd name="T5" fmla="*/ 249 h 447"/>
                <a:gd name="T6" fmla="*/ 249 w 447"/>
                <a:gd name="T7" fmla="*/ 0 h 447"/>
                <a:gd name="T8" fmla="*/ 447 w 447"/>
                <a:gd name="T9" fmla="*/ 144 h 447"/>
              </a:gdLst>
              <a:ahLst/>
              <a:cxnLst>
                <a:cxn ang="0">
                  <a:pos x="T0" y="T1"/>
                </a:cxn>
                <a:cxn ang="0">
                  <a:pos x="T2" y="T3"/>
                </a:cxn>
                <a:cxn ang="0">
                  <a:pos x="T4" y="T5"/>
                </a:cxn>
                <a:cxn ang="0">
                  <a:pos x="T6" y="T7"/>
                </a:cxn>
                <a:cxn ang="0">
                  <a:pos x="T8" y="T9"/>
                </a:cxn>
              </a:cxnLst>
              <a:rect l="0" t="0" r="r" b="b"/>
              <a:pathLst>
                <a:path w="447" h="447">
                  <a:moveTo>
                    <a:pt x="447" y="144"/>
                  </a:moveTo>
                  <a:cubicBezTo>
                    <a:pt x="362" y="260"/>
                    <a:pt x="260" y="362"/>
                    <a:pt x="144" y="447"/>
                  </a:cubicBezTo>
                  <a:lnTo>
                    <a:pt x="0" y="249"/>
                  </a:lnTo>
                  <a:cubicBezTo>
                    <a:pt x="95" y="179"/>
                    <a:pt x="179" y="95"/>
                    <a:pt x="249" y="0"/>
                  </a:cubicBezTo>
                  <a:lnTo>
                    <a:pt x="447" y="14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18" name="Freeform 19"/>
            <p:cNvSpPr>
              <a:spLocks/>
            </p:cNvSpPr>
            <p:nvPr/>
          </p:nvSpPr>
          <p:spPr bwMode="auto">
            <a:xfrm>
              <a:off x="2856688" y="3361568"/>
              <a:ext cx="311118" cy="362971"/>
            </a:xfrm>
            <a:custGeom>
              <a:avLst/>
              <a:gdLst>
                <a:gd name="T0" fmla="*/ 394 w 394"/>
                <a:gd name="T1" fmla="*/ 76 h 458"/>
                <a:gd name="T2" fmla="*/ 198 w 394"/>
                <a:gd name="T3" fmla="*/ 458 h 458"/>
                <a:gd name="T4" fmla="*/ 0 w 394"/>
                <a:gd name="T5" fmla="*/ 314 h 458"/>
                <a:gd name="T6" fmla="*/ 160 w 394"/>
                <a:gd name="T7" fmla="*/ 0 h 458"/>
                <a:gd name="T8" fmla="*/ 394 w 394"/>
                <a:gd name="T9" fmla="*/ 76 h 458"/>
              </a:gdLst>
              <a:ahLst/>
              <a:cxnLst>
                <a:cxn ang="0">
                  <a:pos x="T0" y="T1"/>
                </a:cxn>
                <a:cxn ang="0">
                  <a:pos x="T2" y="T3"/>
                </a:cxn>
                <a:cxn ang="0">
                  <a:pos x="T4" y="T5"/>
                </a:cxn>
                <a:cxn ang="0">
                  <a:pos x="T6" y="T7"/>
                </a:cxn>
                <a:cxn ang="0">
                  <a:pos x="T8" y="T9"/>
                </a:cxn>
              </a:cxnLst>
              <a:rect l="0" t="0" r="r" b="b"/>
              <a:pathLst>
                <a:path w="394" h="458">
                  <a:moveTo>
                    <a:pt x="394" y="76"/>
                  </a:moveTo>
                  <a:cubicBezTo>
                    <a:pt x="348" y="214"/>
                    <a:pt x="281" y="343"/>
                    <a:pt x="198" y="458"/>
                  </a:cubicBezTo>
                  <a:lnTo>
                    <a:pt x="0" y="314"/>
                  </a:lnTo>
                  <a:cubicBezTo>
                    <a:pt x="68" y="219"/>
                    <a:pt x="122" y="114"/>
                    <a:pt x="160" y="0"/>
                  </a:cubicBezTo>
                  <a:lnTo>
                    <a:pt x="394" y="7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19" name="Freeform 20"/>
            <p:cNvSpPr>
              <a:spLocks/>
            </p:cNvSpPr>
            <p:nvPr/>
          </p:nvSpPr>
          <p:spPr bwMode="auto">
            <a:xfrm>
              <a:off x="2988315" y="3071723"/>
              <a:ext cx="237992" cy="335051"/>
            </a:xfrm>
            <a:custGeom>
              <a:avLst/>
              <a:gdLst>
                <a:gd name="T0" fmla="*/ 300 w 300"/>
                <a:gd name="T1" fmla="*/ 0 h 424"/>
                <a:gd name="T2" fmla="*/ 233 w 300"/>
                <a:gd name="T3" fmla="*/ 424 h 424"/>
                <a:gd name="T4" fmla="*/ 0 w 300"/>
                <a:gd name="T5" fmla="*/ 348 h 424"/>
                <a:gd name="T6" fmla="*/ 54 w 300"/>
                <a:gd name="T7" fmla="*/ 0 h 424"/>
                <a:gd name="T8" fmla="*/ 300 w 300"/>
                <a:gd name="T9" fmla="*/ 0 h 424"/>
              </a:gdLst>
              <a:ahLst/>
              <a:cxnLst>
                <a:cxn ang="0">
                  <a:pos x="T0" y="T1"/>
                </a:cxn>
                <a:cxn ang="0">
                  <a:pos x="T2" y="T3"/>
                </a:cxn>
                <a:cxn ang="0">
                  <a:pos x="T4" y="T5"/>
                </a:cxn>
                <a:cxn ang="0">
                  <a:pos x="T6" y="T7"/>
                </a:cxn>
                <a:cxn ang="0">
                  <a:pos x="T8" y="T9"/>
                </a:cxn>
              </a:cxnLst>
              <a:rect l="0" t="0" r="r" b="b"/>
              <a:pathLst>
                <a:path w="300" h="424">
                  <a:moveTo>
                    <a:pt x="300" y="0"/>
                  </a:moveTo>
                  <a:cubicBezTo>
                    <a:pt x="299" y="148"/>
                    <a:pt x="275" y="290"/>
                    <a:pt x="233" y="424"/>
                  </a:cubicBezTo>
                  <a:lnTo>
                    <a:pt x="0" y="348"/>
                  </a:lnTo>
                  <a:cubicBezTo>
                    <a:pt x="34" y="238"/>
                    <a:pt x="53" y="121"/>
                    <a:pt x="54" y="0"/>
                  </a:cubicBezTo>
                  <a:lnTo>
                    <a:pt x="30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20" name="Freeform 21"/>
            <p:cNvSpPr>
              <a:spLocks/>
            </p:cNvSpPr>
            <p:nvPr/>
          </p:nvSpPr>
          <p:spPr bwMode="auto">
            <a:xfrm>
              <a:off x="2988315" y="2719387"/>
              <a:ext cx="237992" cy="336380"/>
            </a:xfrm>
            <a:custGeom>
              <a:avLst/>
              <a:gdLst>
                <a:gd name="T0" fmla="*/ 233 w 300"/>
                <a:gd name="T1" fmla="*/ 0 h 424"/>
                <a:gd name="T2" fmla="*/ 300 w 300"/>
                <a:gd name="T3" fmla="*/ 424 h 424"/>
                <a:gd name="T4" fmla="*/ 54 w 300"/>
                <a:gd name="T5" fmla="*/ 424 h 424"/>
                <a:gd name="T6" fmla="*/ 0 w 300"/>
                <a:gd name="T7" fmla="*/ 75 h 424"/>
                <a:gd name="T8" fmla="*/ 233 w 300"/>
                <a:gd name="T9" fmla="*/ 0 h 424"/>
              </a:gdLst>
              <a:ahLst/>
              <a:cxnLst>
                <a:cxn ang="0">
                  <a:pos x="T0" y="T1"/>
                </a:cxn>
                <a:cxn ang="0">
                  <a:pos x="T2" y="T3"/>
                </a:cxn>
                <a:cxn ang="0">
                  <a:pos x="T4" y="T5"/>
                </a:cxn>
                <a:cxn ang="0">
                  <a:pos x="T6" y="T7"/>
                </a:cxn>
                <a:cxn ang="0">
                  <a:pos x="T8" y="T9"/>
                </a:cxn>
              </a:cxnLst>
              <a:rect l="0" t="0" r="r" b="b"/>
              <a:pathLst>
                <a:path w="300" h="424">
                  <a:moveTo>
                    <a:pt x="233" y="0"/>
                  </a:moveTo>
                  <a:cubicBezTo>
                    <a:pt x="275" y="134"/>
                    <a:pt x="299" y="276"/>
                    <a:pt x="300" y="424"/>
                  </a:cubicBezTo>
                  <a:lnTo>
                    <a:pt x="54" y="424"/>
                  </a:lnTo>
                  <a:cubicBezTo>
                    <a:pt x="53" y="302"/>
                    <a:pt x="34" y="185"/>
                    <a:pt x="0" y="75"/>
                  </a:cubicBezTo>
                  <a:lnTo>
                    <a:pt x="233"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21" name="Freeform 22"/>
            <p:cNvSpPr>
              <a:spLocks/>
            </p:cNvSpPr>
            <p:nvPr/>
          </p:nvSpPr>
          <p:spPr bwMode="auto">
            <a:xfrm>
              <a:off x="2856688" y="2401622"/>
              <a:ext cx="311118" cy="361642"/>
            </a:xfrm>
            <a:custGeom>
              <a:avLst/>
              <a:gdLst>
                <a:gd name="T0" fmla="*/ 198 w 393"/>
                <a:gd name="T1" fmla="*/ 0 h 458"/>
                <a:gd name="T2" fmla="*/ 393 w 393"/>
                <a:gd name="T3" fmla="*/ 382 h 458"/>
                <a:gd name="T4" fmla="*/ 160 w 393"/>
                <a:gd name="T5" fmla="*/ 458 h 458"/>
                <a:gd name="T6" fmla="*/ 0 w 393"/>
                <a:gd name="T7" fmla="*/ 144 h 458"/>
                <a:gd name="T8" fmla="*/ 198 w 393"/>
                <a:gd name="T9" fmla="*/ 0 h 458"/>
              </a:gdLst>
              <a:ahLst/>
              <a:cxnLst>
                <a:cxn ang="0">
                  <a:pos x="T0" y="T1"/>
                </a:cxn>
                <a:cxn ang="0">
                  <a:pos x="T2" y="T3"/>
                </a:cxn>
                <a:cxn ang="0">
                  <a:pos x="T4" y="T5"/>
                </a:cxn>
                <a:cxn ang="0">
                  <a:pos x="T6" y="T7"/>
                </a:cxn>
                <a:cxn ang="0">
                  <a:pos x="T8" y="T9"/>
                </a:cxn>
              </a:cxnLst>
              <a:rect l="0" t="0" r="r" b="b"/>
              <a:pathLst>
                <a:path w="393" h="458">
                  <a:moveTo>
                    <a:pt x="198" y="0"/>
                  </a:moveTo>
                  <a:cubicBezTo>
                    <a:pt x="281" y="116"/>
                    <a:pt x="348" y="244"/>
                    <a:pt x="393" y="382"/>
                  </a:cubicBezTo>
                  <a:lnTo>
                    <a:pt x="160" y="458"/>
                  </a:lnTo>
                  <a:cubicBezTo>
                    <a:pt x="122" y="345"/>
                    <a:pt x="68" y="239"/>
                    <a:pt x="0" y="144"/>
                  </a:cubicBezTo>
                  <a:lnTo>
                    <a:pt x="198"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22" name="Freeform 23"/>
            <p:cNvSpPr>
              <a:spLocks/>
            </p:cNvSpPr>
            <p:nvPr/>
          </p:nvSpPr>
          <p:spPr bwMode="auto">
            <a:xfrm>
              <a:off x="2649275" y="2147674"/>
              <a:ext cx="354994" cy="354994"/>
            </a:xfrm>
            <a:custGeom>
              <a:avLst/>
              <a:gdLst>
                <a:gd name="T0" fmla="*/ 144 w 447"/>
                <a:gd name="T1" fmla="*/ 0 h 448"/>
                <a:gd name="T2" fmla="*/ 447 w 447"/>
                <a:gd name="T3" fmla="*/ 304 h 448"/>
                <a:gd name="T4" fmla="*/ 249 w 447"/>
                <a:gd name="T5" fmla="*/ 448 h 448"/>
                <a:gd name="T6" fmla="*/ 0 w 447"/>
                <a:gd name="T7" fmla="*/ 199 h 448"/>
                <a:gd name="T8" fmla="*/ 144 w 447"/>
                <a:gd name="T9" fmla="*/ 0 h 448"/>
              </a:gdLst>
              <a:ahLst/>
              <a:cxnLst>
                <a:cxn ang="0">
                  <a:pos x="T0" y="T1"/>
                </a:cxn>
                <a:cxn ang="0">
                  <a:pos x="T2" y="T3"/>
                </a:cxn>
                <a:cxn ang="0">
                  <a:pos x="T4" y="T5"/>
                </a:cxn>
                <a:cxn ang="0">
                  <a:pos x="T6" y="T7"/>
                </a:cxn>
                <a:cxn ang="0">
                  <a:pos x="T8" y="T9"/>
                </a:cxn>
              </a:cxnLst>
              <a:rect l="0" t="0" r="r" b="b"/>
              <a:pathLst>
                <a:path w="447" h="448">
                  <a:moveTo>
                    <a:pt x="144" y="0"/>
                  </a:moveTo>
                  <a:cubicBezTo>
                    <a:pt x="260" y="86"/>
                    <a:pt x="362" y="188"/>
                    <a:pt x="447" y="304"/>
                  </a:cubicBezTo>
                  <a:lnTo>
                    <a:pt x="249" y="448"/>
                  </a:lnTo>
                  <a:cubicBezTo>
                    <a:pt x="179" y="353"/>
                    <a:pt x="95" y="269"/>
                    <a:pt x="0" y="199"/>
                  </a:cubicBezTo>
                  <a:lnTo>
                    <a:pt x="144"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23" name="Freeform 24"/>
            <p:cNvSpPr>
              <a:spLocks/>
            </p:cNvSpPr>
            <p:nvPr/>
          </p:nvSpPr>
          <p:spPr bwMode="auto">
            <a:xfrm>
              <a:off x="2388680" y="1984138"/>
              <a:ext cx="361642" cy="311118"/>
            </a:xfrm>
            <a:custGeom>
              <a:avLst/>
              <a:gdLst>
                <a:gd name="T0" fmla="*/ 75 w 458"/>
                <a:gd name="T1" fmla="*/ 0 h 394"/>
                <a:gd name="T2" fmla="*/ 458 w 458"/>
                <a:gd name="T3" fmla="*/ 195 h 394"/>
                <a:gd name="T4" fmla="*/ 313 w 458"/>
                <a:gd name="T5" fmla="*/ 394 h 394"/>
                <a:gd name="T6" fmla="*/ 0 w 458"/>
                <a:gd name="T7" fmla="*/ 233 h 394"/>
                <a:gd name="T8" fmla="*/ 75 w 458"/>
                <a:gd name="T9" fmla="*/ 0 h 394"/>
              </a:gdLst>
              <a:ahLst/>
              <a:cxnLst>
                <a:cxn ang="0">
                  <a:pos x="T0" y="T1"/>
                </a:cxn>
                <a:cxn ang="0">
                  <a:pos x="T2" y="T3"/>
                </a:cxn>
                <a:cxn ang="0">
                  <a:pos x="T4" y="T5"/>
                </a:cxn>
                <a:cxn ang="0">
                  <a:pos x="T6" y="T7"/>
                </a:cxn>
                <a:cxn ang="0">
                  <a:pos x="T8" y="T9"/>
                </a:cxn>
              </a:cxnLst>
              <a:rect l="0" t="0" r="r" b="b"/>
              <a:pathLst>
                <a:path w="458" h="394">
                  <a:moveTo>
                    <a:pt x="75" y="0"/>
                  </a:moveTo>
                  <a:cubicBezTo>
                    <a:pt x="213" y="46"/>
                    <a:pt x="342" y="112"/>
                    <a:pt x="458" y="195"/>
                  </a:cubicBezTo>
                  <a:lnTo>
                    <a:pt x="313" y="394"/>
                  </a:lnTo>
                  <a:cubicBezTo>
                    <a:pt x="218" y="326"/>
                    <a:pt x="113" y="271"/>
                    <a:pt x="0" y="233"/>
                  </a:cubicBezTo>
                  <a:lnTo>
                    <a:pt x="75"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24" name="Freeform 25"/>
            <p:cNvSpPr>
              <a:spLocks/>
            </p:cNvSpPr>
            <p:nvPr/>
          </p:nvSpPr>
          <p:spPr bwMode="auto">
            <a:xfrm>
              <a:off x="2096176" y="1925637"/>
              <a:ext cx="336380" cy="237992"/>
            </a:xfrm>
            <a:custGeom>
              <a:avLst/>
              <a:gdLst>
                <a:gd name="T0" fmla="*/ 0 w 424"/>
                <a:gd name="T1" fmla="*/ 0 h 300"/>
                <a:gd name="T2" fmla="*/ 424 w 424"/>
                <a:gd name="T3" fmla="*/ 67 h 300"/>
                <a:gd name="T4" fmla="*/ 348 w 424"/>
                <a:gd name="T5" fmla="*/ 300 h 300"/>
                <a:gd name="T6" fmla="*/ 0 w 424"/>
                <a:gd name="T7" fmla="*/ 245 h 300"/>
                <a:gd name="T8" fmla="*/ 0 w 424"/>
                <a:gd name="T9" fmla="*/ 0 h 300"/>
              </a:gdLst>
              <a:ahLst/>
              <a:cxnLst>
                <a:cxn ang="0">
                  <a:pos x="T0" y="T1"/>
                </a:cxn>
                <a:cxn ang="0">
                  <a:pos x="T2" y="T3"/>
                </a:cxn>
                <a:cxn ang="0">
                  <a:pos x="T4" y="T5"/>
                </a:cxn>
                <a:cxn ang="0">
                  <a:pos x="T6" y="T7"/>
                </a:cxn>
                <a:cxn ang="0">
                  <a:pos x="T8" y="T9"/>
                </a:cxn>
              </a:cxnLst>
              <a:rect l="0" t="0" r="r" b="b"/>
              <a:pathLst>
                <a:path w="424" h="300">
                  <a:moveTo>
                    <a:pt x="0" y="0"/>
                  </a:moveTo>
                  <a:cubicBezTo>
                    <a:pt x="148" y="1"/>
                    <a:pt x="290" y="24"/>
                    <a:pt x="424" y="67"/>
                  </a:cubicBezTo>
                  <a:lnTo>
                    <a:pt x="348" y="300"/>
                  </a:lnTo>
                  <a:cubicBezTo>
                    <a:pt x="238" y="265"/>
                    <a:pt x="121" y="246"/>
                    <a:pt x="0" y="245"/>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grpSp>
      <p:grpSp>
        <p:nvGrpSpPr>
          <p:cNvPr id="25" name="组合 24"/>
          <p:cNvGrpSpPr/>
          <p:nvPr/>
        </p:nvGrpSpPr>
        <p:grpSpPr>
          <a:xfrm>
            <a:off x="3729907" y="1712243"/>
            <a:ext cx="2273999" cy="2274887"/>
            <a:chOff x="3542608" y="1925637"/>
            <a:chExt cx="2274887" cy="2274887"/>
          </a:xfrm>
          <a:solidFill>
            <a:schemeClr val="accent2"/>
          </a:solidFill>
        </p:grpSpPr>
        <p:sp>
          <p:nvSpPr>
            <p:cNvPr id="26" name="Freeform 6"/>
            <p:cNvSpPr>
              <a:spLocks/>
            </p:cNvSpPr>
            <p:nvPr/>
          </p:nvSpPr>
          <p:spPr bwMode="auto">
            <a:xfrm>
              <a:off x="4336358" y="1925637"/>
              <a:ext cx="335051" cy="237992"/>
            </a:xfrm>
            <a:custGeom>
              <a:avLst/>
              <a:gdLst>
                <a:gd name="T0" fmla="*/ 0 w 424"/>
                <a:gd name="T1" fmla="*/ 67 h 300"/>
                <a:gd name="T2" fmla="*/ 424 w 424"/>
                <a:gd name="T3" fmla="*/ 0 h 300"/>
                <a:gd name="T4" fmla="*/ 424 w 424"/>
                <a:gd name="T5" fmla="*/ 245 h 300"/>
                <a:gd name="T6" fmla="*/ 76 w 424"/>
                <a:gd name="T7" fmla="*/ 300 h 300"/>
                <a:gd name="T8" fmla="*/ 0 w 424"/>
                <a:gd name="T9" fmla="*/ 67 h 300"/>
              </a:gdLst>
              <a:ahLst/>
              <a:cxnLst>
                <a:cxn ang="0">
                  <a:pos x="T0" y="T1"/>
                </a:cxn>
                <a:cxn ang="0">
                  <a:pos x="T2" y="T3"/>
                </a:cxn>
                <a:cxn ang="0">
                  <a:pos x="T4" y="T5"/>
                </a:cxn>
                <a:cxn ang="0">
                  <a:pos x="T6" y="T7"/>
                </a:cxn>
                <a:cxn ang="0">
                  <a:pos x="T8" y="T9"/>
                </a:cxn>
              </a:cxnLst>
              <a:rect l="0" t="0" r="r" b="b"/>
              <a:pathLst>
                <a:path w="424" h="300">
                  <a:moveTo>
                    <a:pt x="0" y="67"/>
                  </a:moveTo>
                  <a:cubicBezTo>
                    <a:pt x="134" y="24"/>
                    <a:pt x="276" y="1"/>
                    <a:pt x="424" y="0"/>
                  </a:cubicBezTo>
                  <a:lnTo>
                    <a:pt x="424" y="245"/>
                  </a:lnTo>
                  <a:cubicBezTo>
                    <a:pt x="302" y="246"/>
                    <a:pt x="186" y="265"/>
                    <a:pt x="76" y="300"/>
                  </a:cubicBezTo>
                  <a:lnTo>
                    <a:pt x="0" y="6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27" name="Freeform 7"/>
            <p:cNvSpPr>
              <a:spLocks/>
            </p:cNvSpPr>
            <p:nvPr/>
          </p:nvSpPr>
          <p:spPr bwMode="auto">
            <a:xfrm>
              <a:off x="4017263" y="1984138"/>
              <a:ext cx="362971" cy="311118"/>
            </a:xfrm>
            <a:custGeom>
              <a:avLst/>
              <a:gdLst>
                <a:gd name="T0" fmla="*/ 0 w 458"/>
                <a:gd name="T1" fmla="*/ 195 h 394"/>
                <a:gd name="T2" fmla="*/ 382 w 458"/>
                <a:gd name="T3" fmla="*/ 0 h 394"/>
                <a:gd name="T4" fmla="*/ 458 w 458"/>
                <a:gd name="T5" fmla="*/ 233 h 394"/>
                <a:gd name="T6" fmla="*/ 144 w 458"/>
                <a:gd name="T7" fmla="*/ 394 h 394"/>
                <a:gd name="T8" fmla="*/ 0 w 458"/>
                <a:gd name="T9" fmla="*/ 195 h 394"/>
              </a:gdLst>
              <a:ahLst/>
              <a:cxnLst>
                <a:cxn ang="0">
                  <a:pos x="T0" y="T1"/>
                </a:cxn>
                <a:cxn ang="0">
                  <a:pos x="T2" y="T3"/>
                </a:cxn>
                <a:cxn ang="0">
                  <a:pos x="T4" y="T5"/>
                </a:cxn>
                <a:cxn ang="0">
                  <a:pos x="T6" y="T7"/>
                </a:cxn>
                <a:cxn ang="0">
                  <a:pos x="T8" y="T9"/>
                </a:cxn>
              </a:cxnLst>
              <a:rect l="0" t="0" r="r" b="b"/>
              <a:pathLst>
                <a:path w="458" h="394">
                  <a:moveTo>
                    <a:pt x="0" y="195"/>
                  </a:moveTo>
                  <a:cubicBezTo>
                    <a:pt x="116" y="112"/>
                    <a:pt x="245" y="46"/>
                    <a:pt x="382" y="0"/>
                  </a:cubicBezTo>
                  <a:lnTo>
                    <a:pt x="458" y="233"/>
                  </a:lnTo>
                  <a:cubicBezTo>
                    <a:pt x="345" y="271"/>
                    <a:pt x="240" y="326"/>
                    <a:pt x="144" y="394"/>
                  </a:cubicBezTo>
                  <a:lnTo>
                    <a:pt x="0" y="19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28" name="Freeform 8"/>
            <p:cNvSpPr>
              <a:spLocks/>
            </p:cNvSpPr>
            <p:nvPr/>
          </p:nvSpPr>
          <p:spPr bwMode="auto">
            <a:xfrm>
              <a:off x="3764645" y="2147674"/>
              <a:ext cx="354994" cy="354994"/>
            </a:xfrm>
            <a:custGeom>
              <a:avLst/>
              <a:gdLst>
                <a:gd name="T0" fmla="*/ 0 w 448"/>
                <a:gd name="T1" fmla="*/ 304 h 448"/>
                <a:gd name="T2" fmla="*/ 304 w 448"/>
                <a:gd name="T3" fmla="*/ 0 h 448"/>
                <a:gd name="T4" fmla="*/ 448 w 448"/>
                <a:gd name="T5" fmla="*/ 199 h 448"/>
                <a:gd name="T6" fmla="*/ 199 w 448"/>
                <a:gd name="T7" fmla="*/ 448 h 448"/>
                <a:gd name="T8" fmla="*/ 0 w 448"/>
                <a:gd name="T9" fmla="*/ 304 h 448"/>
              </a:gdLst>
              <a:ahLst/>
              <a:cxnLst>
                <a:cxn ang="0">
                  <a:pos x="T0" y="T1"/>
                </a:cxn>
                <a:cxn ang="0">
                  <a:pos x="T2" y="T3"/>
                </a:cxn>
                <a:cxn ang="0">
                  <a:pos x="T4" y="T5"/>
                </a:cxn>
                <a:cxn ang="0">
                  <a:pos x="T6" y="T7"/>
                </a:cxn>
                <a:cxn ang="0">
                  <a:pos x="T8" y="T9"/>
                </a:cxn>
              </a:cxnLst>
              <a:rect l="0" t="0" r="r" b="b"/>
              <a:pathLst>
                <a:path w="448" h="448">
                  <a:moveTo>
                    <a:pt x="0" y="304"/>
                  </a:moveTo>
                  <a:cubicBezTo>
                    <a:pt x="86" y="188"/>
                    <a:pt x="188" y="86"/>
                    <a:pt x="304" y="0"/>
                  </a:cubicBezTo>
                  <a:lnTo>
                    <a:pt x="448" y="199"/>
                  </a:lnTo>
                  <a:cubicBezTo>
                    <a:pt x="353" y="269"/>
                    <a:pt x="269" y="353"/>
                    <a:pt x="199" y="448"/>
                  </a:cubicBezTo>
                  <a:lnTo>
                    <a:pt x="0" y="30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29" name="Freeform 9"/>
            <p:cNvSpPr>
              <a:spLocks/>
            </p:cNvSpPr>
            <p:nvPr/>
          </p:nvSpPr>
          <p:spPr bwMode="auto">
            <a:xfrm>
              <a:off x="3599779" y="2401622"/>
              <a:ext cx="312448" cy="361642"/>
            </a:xfrm>
            <a:custGeom>
              <a:avLst/>
              <a:gdLst>
                <a:gd name="T0" fmla="*/ 0 w 394"/>
                <a:gd name="T1" fmla="*/ 382 h 458"/>
                <a:gd name="T2" fmla="*/ 195 w 394"/>
                <a:gd name="T3" fmla="*/ 0 h 458"/>
                <a:gd name="T4" fmla="*/ 394 w 394"/>
                <a:gd name="T5" fmla="*/ 144 h 458"/>
                <a:gd name="T6" fmla="*/ 233 w 394"/>
                <a:gd name="T7" fmla="*/ 458 h 458"/>
                <a:gd name="T8" fmla="*/ 0 w 394"/>
                <a:gd name="T9" fmla="*/ 382 h 458"/>
              </a:gdLst>
              <a:ahLst/>
              <a:cxnLst>
                <a:cxn ang="0">
                  <a:pos x="T0" y="T1"/>
                </a:cxn>
                <a:cxn ang="0">
                  <a:pos x="T2" y="T3"/>
                </a:cxn>
                <a:cxn ang="0">
                  <a:pos x="T4" y="T5"/>
                </a:cxn>
                <a:cxn ang="0">
                  <a:pos x="T6" y="T7"/>
                </a:cxn>
                <a:cxn ang="0">
                  <a:pos x="T8" y="T9"/>
                </a:cxn>
              </a:cxnLst>
              <a:rect l="0" t="0" r="r" b="b"/>
              <a:pathLst>
                <a:path w="394" h="458">
                  <a:moveTo>
                    <a:pt x="0" y="382"/>
                  </a:moveTo>
                  <a:cubicBezTo>
                    <a:pt x="46" y="244"/>
                    <a:pt x="112" y="116"/>
                    <a:pt x="195" y="0"/>
                  </a:cubicBezTo>
                  <a:lnTo>
                    <a:pt x="394" y="144"/>
                  </a:lnTo>
                  <a:cubicBezTo>
                    <a:pt x="326" y="239"/>
                    <a:pt x="271" y="345"/>
                    <a:pt x="233" y="458"/>
                  </a:cubicBezTo>
                  <a:lnTo>
                    <a:pt x="0" y="38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30" name="Freeform 10"/>
            <p:cNvSpPr>
              <a:spLocks/>
            </p:cNvSpPr>
            <p:nvPr/>
          </p:nvSpPr>
          <p:spPr bwMode="auto">
            <a:xfrm>
              <a:off x="3542608" y="2719387"/>
              <a:ext cx="237992" cy="336380"/>
            </a:xfrm>
            <a:custGeom>
              <a:avLst/>
              <a:gdLst>
                <a:gd name="T0" fmla="*/ 0 w 300"/>
                <a:gd name="T1" fmla="*/ 424 h 424"/>
                <a:gd name="T2" fmla="*/ 67 w 300"/>
                <a:gd name="T3" fmla="*/ 0 h 424"/>
                <a:gd name="T4" fmla="*/ 300 w 300"/>
                <a:gd name="T5" fmla="*/ 75 h 424"/>
                <a:gd name="T6" fmla="*/ 245 w 300"/>
                <a:gd name="T7" fmla="*/ 424 h 424"/>
                <a:gd name="T8" fmla="*/ 0 w 300"/>
                <a:gd name="T9" fmla="*/ 424 h 424"/>
              </a:gdLst>
              <a:ahLst/>
              <a:cxnLst>
                <a:cxn ang="0">
                  <a:pos x="T0" y="T1"/>
                </a:cxn>
                <a:cxn ang="0">
                  <a:pos x="T2" y="T3"/>
                </a:cxn>
                <a:cxn ang="0">
                  <a:pos x="T4" y="T5"/>
                </a:cxn>
                <a:cxn ang="0">
                  <a:pos x="T6" y="T7"/>
                </a:cxn>
                <a:cxn ang="0">
                  <a:pos x="T8" y="T9"/>
                </a:cxn>
              </a:cxnLst>
              <a:rect l="0" t="0" r="r" b="b"/>
              <a:pathLst>
                <a:path w="300" h="424">
                  <a:moveTo>
                    <a:pt x="0" y="424"/>
                  </a:moveTo>
                  <a:cubicBezTo>
                    <a:pt x="1" y="276"/>
                    <a:pt x="24" y="134"/>
                    <a:pt x="67" y="0"/>
                  </a:cubicBezTo>
                  <a:lnTo>
                    <a:pt x="300" y="75"/>
                  </a:lnTo>
                  <a:cubicBezTo>
                    <a:pt x="265" y="185"/>
                    <a:pt x="246" y="302"/>
                    <a:pt x="245" y="424"/>
                  </a:cubicBezTo>
                  <a:lnTo>
                    <a:pt x="0" y="42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31" name="Freeform 11"/>
            <p:cNvSpPr>
              <a:spLocks/>
            </p:cNvSpPr>
            <p:nvPr/>
          </p:nvSpPr>
          <p:spPr bwMode="auto">
            <a:xfrm>
              <a:off x="3542608" y="3071723"/>
              <a:ext cx="237992" cy="335051"/>
            </a:xfrm>
            <a:custGeom>
              <a:avLst/>
              <a:gdLst>
                <a:gd name="T0" fmla="*/ 67 w 300"/>
                <a:gd name="T1" fmla="*/ 424 h 424"/>
                <a:gd name="T2" fmla="*/ 0 w 300"/>
                <a:gd name="T3" fmla="*/ 0 h 424"/>
                <a:gd name="T4" fmla="*/ 245 w 300"/>
                <a:gd name="T5" fmla="*/ 0 h 424"/>
                <a:gd name="T6" fmla="*/ 300 w 300"/>
                <a:gd name="T7" fmla="*/ 348 h 424"/>
                <a:gd name="T8" fmla="*/ 67 w 300"/>
                <a:gd name="T9" fmla="*/ 424 h 424"/>
              </a:gdLst>
              <a:ahLst/>
              <a:cxnLst>
                <a:cxn ang="0">
                  <a:pos x="T0" y="T1"/>
                </a:cxn>
                <a:cxn ang="0">
                  <a:pos x="T2" y="T3"/>
                </a:cxn>
                <a:cxn ang="0">
                  <a:pos x="T4" y="T5"/>
                </a:cxn>
                <a:cxn ang="0">
                  <a:pos x="T6" y="T7"/>
                </a:cxn>
                <a:cxn ang="0">
                  <a:pos x="T8" y="T9"/>
                </a:cxn>
              </a:cxnLst>
              <a:rect l="0" t="0" r="r" b="b"/>
              <a:pathLst>
                <a:path w="300" h="424">
                  <a:moveTo>
                    <a:pt x="67" y="424"/>
                  </a:moveTo>
                  <a:cubicBezTo>
                    <a:pt x="24" y="290"/>
                    <a:pt x="1" y="148"/>
                    <a:pt x="0" y="0"/>
                  </a:cubicBezTo>
                  <a:lnTo>
                    <a:pt x="245" y="0"/>
                  </a:lnTo>
                  <a:cubicBezTo>
                    <a:pt x="246" y="121"/>
                    <a:pt x="266" y="238"/>
                    <a:pt x="300" y="348"/>
                  </a:cubicBezTo>
                  <a:lnTo>
                    <a:pt x="67" y="42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32" name="Freeform 12"/>
            <p:cNvSpPr>
              <a:spLocks/>
            </p:cNvSpPr>
            <p:nvPr/>
          </p:nvSpPr>
          <p:spPr bwMode="auto">
            <a:xfrm>
              <a:off x="3599779" y="3361568"/>
              <a:ext cx="312448" cy="362971"/>
            </a:xfrm>
            <a:custGeom>
              <a:avLst/>
              <a:gdLst>
                <a:gd name="T0" fmla="*/ 195 w 394"/>
                <a:gd name="T1" fmla="*/ 458 h 458"/>
                <a:gd name="T2" fmla="*/ 0 w 394"/>
                <a:gd name="T3" fmla="*/ 76 h 458"/>
                <a:gd name="T4" fmla="*/ 234 w 394"/>
                <a:gd name="T5" fmla="*/ 0 h 458"/>
                <a:gd name="T6" fmla="*/ 394 w 394"/>
                <a:gd name="T7" fmla="*/ 314 h 458"/>
                <a:gd name="T8" fmla="*/ 195 w 394"/>
                <a:gd name="T9" fmla="*/ 458 h 458"/>
              </a:gdLst>
              <a:ahLst/>
              <a:cxnLst>
                <a:cxn ang="0">
                  <a:pos x="T0" y="T1"/>
                </a:cxn>
                <a:cxn ang="0">
                  <a:pos x="T2" y="T3"/>
                </a:cxn>
                <a:cxn ang="0">
                  <a:pos x="T4" y="T5"/>
                </a:cxn>
                <a:cxn ang="0">
                  <a:pos x="T6" y="T7"/>
                </a:cxn>
                <a:cxn ang="0">
                  <a:pos x="T8" y="T9"/>
                </a:cxn>
              </a:cxnLst>
              <a:rect l="0" t="0" r="r" b="b"/>
              <a:pathLst>
                <a:path w="394" h="458">
                  <a:moveTo>
                    <a:pt x="195" y="458"/>
                  </a:moveTo>
                  <a:cubicBezTo>
                    <a:pt x="112" y="343"/>
                    <a:pt x="46" y="214"/>
                    <a:pt x="0" y="76"/>
                  </a:cubicBezTo>
                  <a:lnTo>
                    <a:pt x="234" y="0"/>
                  </a:lnTo>
                  <a:cubicBezTo>
                    <a:pt x="271" y="114"/>
                    <a:pt x="326" y="219"/>
                    <a:pt x="394" y="314"/>
                  </a:cubicBezTo>
                  <a:lnTo>
                    <a:pt x="195" y="45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33" name="Freeform 13"/>
            <p:cNvSpPr>
              <a:spLocks/>
            </p:cNvSpPr>
            <p:nvPr/>
          </p:nvSpPr>
          <p:spPr bwMode="auto">
            <a:xfrm>
              <a:off x="3764645" y="3624822"/>
              <a:ext cx="354994" cy="353665"/>
            </a:xfrm>
            <a:custGeom>
              <a:avLst/>
              <a:gdLst>
                <a:gd name="T0" fmla="*/ 304 w 448"/>
                <a:gd name="T1" fmla="*/ 447 h 447"/>
                <a:gd name="T2" fmla="*/ 0 w 448"/>
                <a:gd name="T3" fmla="*/ 144 h 447"/>
                <a:gd name="T4" fmla="*/ 199 w 448"/>
                <a:gd name="T5" fmla="*/ 0 h 447"/>
                <a:gd name="T6" fmla="*/ 448 w 448"/>
                <a:gd name="T7" fmla="*/ 249 h 447"/>
                <a:gd name="T8" fmla="*/ 304 w 448"/>
                <a:gd name="T9" fmla="*/ 447 h 447"/>
              </a:gdLst>
              <a:ahLst/>
              <a:cxnLst>
                <a:cxn ang="0">
                  <a:pos x="T0" y="T1"/>
                </a:cxn>
                <a:cxn ang="0">
                  <a:pos x="T2" y="T3"/>
                </a:cxn>
                <a:cxn ang="0">
                  <a:pos x="T4" y="T5"/>
                </a:cxn>
                <a:cxn ang="0">
                  <a:pos x="T6" y="T7"/>
                </a:cxn>
                <a:cxn ang="0">
                  <a:pos x="T8" y="T9"/>
                </a:cxn>
              </a:cxnLst>
              <a:rect l="0" t="0" r="r" b="b"/>
              <a:pathLst>
                <a:path w="448" h="447">
                  <a:moveTo>
                    <a:pt x="304" y="447"/>
                  </a:moveTo>
                  <a:cubicBezTo>
                    <a:pt x="188" y="362"/>
                    <a:pt x="86" y="260"/>
                    <a:pt x="0" y="144"/>
                  </a:cubicBezTo>
                  <a:lnTo>
                    <a:pt x="199" y="0"/>
                  </a:lnTo>
                  <a:cubicBezTo>
                    <a:pt x="269" y="95"/>
                    <a:pt x="353" y="179"/>
                    <a:pt x="448" y="249"/>
                  </a:cubicBezTo>
                  <a:lnTo>
                    <a:pt x="304" y="44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34" name="Freeform 14"/>
            <p:cNvSpPr>
              <a:spLocks/>
            </p:cNvSpPr>
            <p:nvPr/>
          </p:nvSpPr>
          <p:spPr bwMode="auto">
            <a:xfrm>
              <a:off x="4017263" y="3830905"/>
              <a:ext cx="362971" cy="312448"/>
            </a:xfrm>
            <a:custGeom>
              <a:avLst/>
              <a:gdLst>
                <a:gd name="T0" fmla="*/ 382 w 458"/>
                <a:gd name="T1" fmla="*/ 394 h 394"/>
                <a:gd name="T2" fmla="*/ 0 w 458"/>
                <a:gd name="T3" fmla="*/ 198 h 394"/>
                <a:gd name="T4" fmla="*/ 144 w 458"/>
                <a:gd name="T5" fmla="*/ 0 h 394"/>
                <a:gd name="T6" fmla="*/ 458 w 458"/>
                <a:gd name="T7" fmla="*/ 160 h 394"/>
                <a:gd name="T8" fmla="*/ 382 w 458"/>
                <a:gd name="T9" fmla="*/ 394 h 394"/>
              </a:gdLst>
              <a:ahLst/>
              <a:cxnLst>
                <a:cxn ang="0">
                  <a:pos x="T0" y="T1"/>
                </a:cxn>
                <a:cxn ang="0">
                  <a:pos x="T2" y="T3"/>
                </a:cxn>
                <a:cxn ang="0">
                  <a:pos x="T4" y="T5"/>
                </a:cxn>
                <a:cxn ang="0">
                  <a:pos x="T6" y="T7"/>
                </a:cxn>
                <a:cxn ang="0">
                  <a:pos x="T8" y="T9"/>
                </a:cxn>
              </a:cxnLst>
              <a:rect l="0" t="0" r="r" b="b"/>
              <a:pathLst>
                <a:path w="458" h="394">
                  <a:moveTo>
                    <a:pt x="382" y="394"/>
                  </a:moveTo>
                  <a:cubicBezTo>
                    <a:pt x="245" y="348"/>
                    <a:pt x="116" y="281"/>
                    <a:pt x="0" y="198"/>
                  </a:cubicBezTo>
                  <a:lnTo>
                    <a:pt x="144" y="0"/>
                  </a:lnTo>
                  <a:cubicBezTo>
                    <a:pt x="239" y="68"/>
                    <a:pt x="345" y="122"/>
                    <a:pt x="458" y="160"/>
                  </a:cubicBezTo>
                  <a:lnTo>
                    <a:pt x="382" y="39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35" name="Freeform 15"/>
            <p:cNvSpPr>
              <a:spLocks/>
            </p:cNvSpPr>
            <p:nvPr/>
          </p:nvSpPr>
          <p:spPr bwMode="auto">
            <a:xfrm>
              <a:off x="4336358" y="3963861"/>
              <a:ext cx="335051" cy="236663"/>
            </a:xfrm>
            <a:custGeom>
              <a:avLst/>
              <a:gdLst>
                <a:gd name="T0" fmla="*/ 424 w 424"/>
                <a:gd name="T1" fmla="*/ 300 h 300"/>
                <a:gd name="T2" fmla="*/ 0 w 424"/>
                <a:gd name="T3" fmla="*/ 233 h 300"/>
                <a:gd name="T4" fmla="*/ 76 w 424"/>
                <a:gd name="T5" fmla="*/ 0 h 300"/>
                <a:gd name="T6" fmla="*/ 424 w 424"/>
                <a:gd name="T7" fmla="*/ 54 h 300"/>
                <a:gd name="T8" fmla="*/ 424 w 424"/>
                <a:gd name="T9" fmla="*/ 300 h 300"/>
              </a:gdLst>
              <a:ahLst/>
              <a:cxnLst>
                <a:cxn ang="0">
                  <a:pos x="T0" y="T1"/>
                </a:cxn>
                <a:cxn ang="0">
                  <a:pos x="T2" y="T3"/>
                </a:cxn>
                <a:cxn ang="0">
                  <a:pos x="T4" y="T5"/>
                </a:cxn>
                <a:cxn ang="0">
                  <a:pos x="T6" y="T7"/>
                </a:cxn>
                <a:cxn ang="0">
                  <a:pos x="T8" y="T9"/>
                </a:cxn>
              </a:cxnLst>
              <a:rect l="0" t="0" r="r" b="b"/>
              <a:pathLst>
                <a:path w="424" h="300">
                  <a:moveTo>
                    <a:pt x="424" y="300"/>
                  </a:moveTo>
                  <a:cubicBezTo>
                    <a:pt x="276" y="299"/>
                    <a:pt x="134" y="275"/>
                    <a:pt x="0" y="233"/>
                  </a:cubicBezTo>
                  <a:lnTo>
                    <a:pt x="76" y="0"/>
                  </a:lnTo>
                  <a:cubicBezTo>
                    <a:pt x="186" y="34"/>
                    <a:pt x="303" y="53"/>
                    <a:pt x="424" y="54"/>
                  </a:cubicBezTo>
                  <a:lnTo>
                    <a:pt x="424" y="30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36" name="Freeform 16"/>
            <p:cNvSpPr>
              <a:spLocks/>
            </p:cNvSpPr>
            <p:nvPr/>
          </p:nvSpPr>
          <p:spPr bwMode="auto">
            <a:xfrm>
              <a:off x="4687364" y="3962532"/>
              <a:ext cx="336380" cy="237992"/>
            </a:xfrm>
            <a:custGeom>
              <a:avLst/>
              <a:gdLst>
                <a:gd name="T0" fmla="*/ 424 w 424"/>
                <a:gd name="T1" fmla="*/ 234 h 301"/>
                <a:gd name="T2" fmla="*/ 0 w 424"/>
                <a:gd name="T3" fmla="*/ 301 h 301"/>
                <a:gd name="T4" fmla="*/ 0 w 424"/>
                <a:gd name="T5" fmla="*/ 55 h 301"/>
                <a:gd name="T6" fmla="*/ 348 w 424"/>
                <a:gd name="T7" fmla="*/ 0 h 301"/>
                <a:gd name="T8" fmla="*/ 424 w 424"/>
                <a:gd name="T9" fmla="*/ 234 h 301"/>
              </a:gdLst>
              <a:ahLst/>
              <a:cxnLst>
                <a:cxn ang="0">
                  <a:pos x="T0" y="T1"/>
                </a:cxn>
                <a:cxn ang="0">
                  <a:pos x="T2" y="T3"/>
                </a:cxn>
                <a:cxn ang="0">
                  <a:pos x="T4" y="T5"/>
                </a:cxn>
                <a:cxn ang="0">
                  <a:pos x="T6" y="T7"/>
                </a:cxn>
                <a:cxn ang="0">
                  <a:pos x="T8" y="T9"/>
                </a:cxn>
              </a:cxnLst>
              <a:rect l="0" t="0" r="r" b="b"/>
              <a:pathLst>
                <a:path w="424" h="301">
                  <a:moveTo>
                    <a:pt x="424" y="234"/>
                  </a:moveTo>
                  <a:cubicBezTo>
                    <a:pt x="290" y="276"/>
                    <a:pt x="148" y="300"/>
                    <a:pt x="0" y="301"/>
                  </a:cubicBezTo>
                  <a:lnTo>
                    <a:pt x="0" y="55"/>
                  </a:lnTo>
                  <a:cubicBezTo>
                    <a:pt x="121" y="54"/>
                    <a:pt x="238" y="35"/>
                    <a:pt x="348" y="0"/>
                  </a:cubicBezTo>
                  <a:lnTo>
                    <a:pt x="424" y="23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37" name="Freeform 17"/>
            <p:cNvSpPr>
              <a:spLocks/>
            </p:cNvSpPr>
            <p:nvPr/>
          </p:nvSpPr>
          <p:spPr bwMode="auto">
            <a:xfrm>
              <a:off x="4979868" y="3830905"/>
              <a:ext cx="361642" cy="311118"/>
            </a:xfrm>
            <a:custGeom>
              <a:avLst/>
              <a:gdLst>
                <a:gd name="T0" fmla="*/ 458 w 458"/>
                <a:gd name="T1" fmla="*/ 198 h 393"/>
                <a:gd name="T2" fmla="*/ 75 w 458"/>
                <a:gd name="T3" fmla="*/ 393 h 393"/>
                <a:gd name="T4" fmla="*/ 0 w 458"/>
                <a:gd name="T5" fmla="*/ 160 h 393"/>
                <a:gd name="T6" fmla="*/ 313 w 458"/>
                <a:gd name="T7" fmla="*/ 0 h 393"/>
                <a:gd name="T8" fmla="*/ 458 w 458"/>
                <a:gd name="T9" fmla="*/ 198 h 393"/>
              </a:gdLst>
              <a:ahLst/>
              <a:cxnLst>
                <a:cxn ang="0">
                  <a:pos x="T0" y="T1"/>
                </a:cxn>
                <a:cxn ang="0">
                  <a:pos x="T2" y="T3"/>
                </a:cxn>
                <a:cxn ang="0">
                  <a:pos x="T4" y="T5"/>
                </a:cxn>
                <a:cxn ang="0">
                  <a:pos x="T6" y="T7"/>
                </a:cxn>
                <a:cxn ang="0">
                  <a:pos x="T8" y="T9"/>
                </a:cxn>
              </a:cxnLst>
              <a:rect l="0" t="0" r="r" b="b"/>
              <a:pathLst>
                <a:path w="458" h="393">
                  <a:moveTo>
                    <a:pt x="458" y="198"/>
                  </a:moveTo>
                  <a:cubicBezTo>
                    <a:pt x="342" y="281"/>
                    <a:pt x="213" y="347"/>
                    <a:pt x="75" y="393"/>
                  </a:cubicBezTo>
                  <a:lnTo>
                    <a:pt x="0" y="160"/>
                  </a:lnTo>
                  <a:cubicBezTo>
                    <a:pt x="113" y="122"/>
                    <a:pt x="218" y="68"/>
                    <a:pt x="313" y="0"/>
                  </a:cubicBezTo>
                  <a:lnTo>
                    <a:pt x="458" y="19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38" name="Freeform 18"/>
            <p:cNvSpPr>
              <a:spLocks/>
            </p:cNvSpPr>
            <p:nvPr/>
          </p:nvSpPr>
          <p:spPr bwMode="auto">
            <a:xfrm>
              <a:off x="5240463" y="3624822"/>
              <a:ext cx="354994" cy="353665"/>
            </a:xfrm>
            <a:custGeom>
              <a:avLst/>
              <a:gdLst>
                <a:gd name="T0" fmla="*/ 447 w 447"/>
                <a:gd name="T1" fmla="*/ 144 h 447"/>
                <a:gd name="T2" fmla="*/ 144 w 447"/>
                <a:gd name="T3" fmla="*/ 447 h 447"/>
                <a:gd name="T4" fmla="*/ 0 w 447"/>
                <a:gd name="T5" fmla="*/ 249 h 447"/>
                <a:gd name="T6" fmla="*/ 249 w 447"/>
                <a:gd name="T7" fmla="*/ 0 h 447"/>
                <a:gd name="T8" fmla="*/ 447 w 447"/>
                <a:gd name="T9" fmla="*/ 144 h 447"/>
              </a:gdLst>
              <a:ahLst/>
              <a:cxnLst>
                <a:cxn ang="0">
                  <a:pos x="T0" y="T1"/>
                </a:cxn>
                <a:cxn ang="0">
                  <a:pos x="T2" y="T3"/>
                </a:cxn>
                <a:cxn ang="0">
                  <a:pos x="T4" y="T5"/>
                </a:cxn>
                <a:cxn ang="0">
                  <a:pos x="T6" y="T7"/>
                </a:cxn>
                <a:cxn ang="0">
                  <a:pos x="T8" y="T9"/>
                </a:cxn>
              </a:cxnLst>
              <a:rect l="0" t="0" r="r" b="b"/>
              <a:pathLst>
                <a:path w="447" h="447">
                  <a:moveTo>
                    <a:pt x="447" y="144"/>
                  </a:moveTo>
                  <a:cubicBezTo>
                    <a:pt x="362" y="260"/>
                    <a:pt x="260" y="362"/>
                    <a:pt x="144" y="447"/>
                  </a:cubicBezTo>
                  <a:lnTo>
                    <a:pt x="0" y="249"/>
                  </a:lnTo>
                  <a:cubicBezTo>
                    <a:pt x="95" y="179"/>
                    <a:pt x="179" y="95"/>
                    <a:pt x="249" y="0"/>
                  </a:cubicBezTo>
                  <a:lnTo>
                    <a:pt x="447" y="14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39" name="Freeform 19"/>
            <p:cNvSpPr>
              <a:spLocks/>
            </p:cNvSpPr>
            <p:nvPr/>
          </p:nvSpPr>
          <p:spPr bwMode="auto">
            <a:xfrm>
              <a:off x="5447876" y="3361568"/>
              <a:ext cx="311118" cy="362971"/>
            </a:xfrm>
            <a:custGeom>
              <a:avLst/>
              <a:gdLst>
                <a:gd name="T0" fmla="*/ 394 w 394"/>
                <a:gd name="T1" fmla="*/ 76 h 458"/>
                <a:gd name="T2" fmla="*/ 198 w 394"/>
                <a:gd name="T3" fmla="*/ 458 h 458"/>
                <a:gd name="T4" fmla="*/ 0 w 394"/>
                <a:gd name="T5" fmla="*/ 314 h 458"/>
                <a:gd name="T6" fmla="*/ 160 w 394"/>
                <a:gd name="T7" fmla="*/ 0 h 458"/>
                <a:gd name="T8" fmla="*/ 394 w 394"/>
                <a:gd name="T9" fmla="*/ 76 h 458"/>
              </a:gdLst>
              <a:ahLst/>
              <a:cxnLst>
                <a:cxn ang="0">
                  <a:pos x="T0" y="T1"/>
                </a:cxn>
                <a:cxn ang="0">
                  <a:pos x="T2" y="T3"/>
                </a:cxn>
                <a:cxn ang="0">
                  <a:pos x="T4" y="T5"/>
                </a:cxn>
                <a:cxn ang="0">
                  <a:pos x="T6" y="T7"/>
                </a:cxn>
                <a:cxn ang="0">
                  <a:pos x="T8" y="T9"/>
                </a:cxn>
              </a:cxnLst>
              <a:rect l="0" t="0" r="r" b="b"/>
              <a:pathLst>
                <a:path w="394" h="458">
                  <a:moveTo>
                    <a:pt x="394" y="76"/>
                  </a:moveTo>
                  <a:cubicBezTo>
                    <a:pt x="348" y="214"/>
                    <a:pt x="281" y="343"/>
                    <a:pt x="198" y="458"/>
                  </a:cubicBezTo>
                  <a:lnTo>
                    <a:pt x="0" y="314"/>
                  </a:lnTo>
                  <a:cubicBezTo>
                    <a:pt x="68" y="219"/>
                    <a:pt x="122" y="114"/>
                    <a:pt x="160" y="0"/>
                  </a:cubicBezTo>
                  <a:lnTo>
                    <a:pt x="394"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40" name="Freeform 20"/>
            <p:cNvSpPr>
              <a:spLocks/>
            </p:cNvSpPr>
            <p:nvPr/>
          </p:nvSpPr>
          <p:spPr bwMode="auto">
            <a:xfrm>
              <a:off x="5579503" y="3071723"/>
              <a:ext cx="237992" cy="335051"/>
            </a:xfrm>
            <a:custGeom>
              <a:avLst/>
              <a:gdLst>
                <a:gd name="T0" fmla="*/ 300 w 300"/>
                <a:gd name="T1" fmla="*/ 0 h 424"/>
                <a:gd name="T2" fmla="*/ 233 w 300"/>
                <a:gd name="T3" fmla="*/ 424 h 424"/>
                <a:gd name="T4" fmla="*/ 0 w 300"/>
                <a:gd name="T5" fmla="*/ 348 h 424"/>
                <a:gd name="T6" fmla="*/ 54 w 300"/>
                <a:gd name="T7" fmla="*/ 0 h 424"/>
                <a:gd name="T8" fmla="*/ 300 w 300"/>
                <a:gd name="T9" fmla="*/ 0 h 424"/>
              </a:gdLst>
              <a:ahLst/>
              <a:cxnLst>
                <a:cxn ang="0">
                  <a:pos x="T0" y="T1"/>
                </a:cxn>
                <a:cxn ang="0">
                  <a:pos x="T2" y="T3"/>
                </a:cxn>
                <a:cxn ang="0">
                  <a:pos x="T4" y="T5"/>
                </a:cxn>
                <a:cxn ang="0">
                  <a:pos x="T6" y="T7"/>
                </a:cxn>
                <a:cxn ang="0">
                  <a:pos x="T8" y="T9"/>
                </a:cxn>
              </a:cxnLst>
              <a:rect l="0" t="0" r="r" b="b"/>
              <a:pathLst>
                <a:path w="300" h="424">
                  <a:moveTo>
                    <a:pt x="300" y="0"/>
                  </a:moveTo>
                  <a:cubicBezTo>
                    <a:pt x="299" y="148"/>
                    <a:pt x="275" y="290"/>
                    <a:pt x="233" y="424"/>
                  </a:cubicBezTo>
                  <a:lnTo>
                    <a:pt x="0" y="348"/>
                  </a:lnTo>
                  <a:cubicBezTo>
                    <a:pt x="34" y="238"/>
                    <a:pt x="53" y="121"/>
                    <a:pt x="54" y="0"/>
                  </a:cubicBezTo>
                  <a:lnTo>
                    <a:pt x="30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41" name="Freeform 21"/>
            <p:cNvSpPr>
              <a:spLocks/>
            </p:cNvSpPr>
            <p:nvPr/>
          </p:nvSpPr>
          <p:spPr bwMode="auto">
            <a:xfrm>
              <a:off x="5579503" y="2719387"/>
              <a:ext cx="237992" cy="336380"/>
            </a:xfrm>
            <a:custGeom>
              <a:avLst/>
              <a:gdLst>
                <a:gd name="T0" fmla="*/ 233 w 300"/>
                <a:gd name="T1" fmla="*/ 0 h 424"/>
                <a:gd name="T2" fmla="*/ 300 w 300"/>
                <a:gd name="T3" fmla="*/ 424 h 424"/>
                <a:gd name="T4" fmla="*/ 54 w 300"/>
                <a:gd name="T5" fmla="*/ 424 h 424"/>
                <a:gd name="T6" fmla="*/ 0 w 300"/>
                <a:gd name="T7" fmla="*/ 75 h 424"/>
                <a:gd name="T8" fmla="*/ 233 w 300"/>
                <a:gd name="T9" fmla="*/ 0 h 424"/>
              </a:gdLst>
              <a:ahLst/>
              <a:cxnLst>
                <a:cxn ang="0">
                  <a:pos x="T0" y="T1"/>
                </a:cxn>
                <a:cxn ang="0">
                  <a:pos x="T2" y="T3"/>
                </a:cxn>
                <a:cxn ang="0">
                  <a:pos x="T4" y="T5"/>
                </a:cxn>
                <a:cxn ang="0">
                  <a:pos x="T6" y="T7"/>
                </a:cxn>
                <a:cxn ang="0">
                  <a:pos x="T8" y="T9"/>
                </a:cxn>
              </a:cxnLst>
              <a:rect l="0" t="0" r="r" b="b"/>
              <a:pathLst>
                <a:path w="300" h="424">
                  <a:moveTo>
                    <a:pt x="233" y="0"/>
                  </a:moveTo>
                  <a:cubicBezTo>
                    <a:pt x="275" y="134"/>
                    <a:pt x="299" y="276"/>
                    <a:pt x="300" y="424"/>
                  </a:cubicBezTo>
                  <a:lnTo>
                    <a:pt x="54" y="424"/>
                  </a:lnTo>
                  <a:cubicBezTo>
                    <a:pt x="53" y="302"/>
                    <a:pt x="34" y="185"/>
                    <a:pt x="0" y="75"/>
                  </a:cubicBezTo>
                  <a:lnTo>
                    <a:pt x="2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42" name="Freeform 22"/>
            <p:cNvSpPr>
              <a:spLocks/>
            </p:cNvSpPr>
            <p:nvPr/>
          </p:nvSpPr>
          <p:spPr bwMode="auto">
            <a:xfrm>
              <a:off x="5447876" y="2401622"/>
              <a:ext cx="311118" cy="361642"/>
            </a:xfrm>
            <a:custGeom>
              <a:avLst/>
              <a:gdLst>
                <a:gd name="T0" fmla="*/ 198 w 393"/>
                <a:gd name="T1" fmla="*/ 0 h 458"/>
                <a:gd name="T2" fmla="*/ 393 w 393"/>
                <a:gd name="T3" fmla="*/ 382 h 458"/>
                <a:gd name="T4" fmla="*/ 160 w 393"/>
                <a:gd name="T5" fmla="*/ 458 h 458"/>
                <a:gd name="T6" fmla="*/ 0 w 393"/>
                <a:gd name="T7" fmla="*/ 144 h 458"/>
                <a:gd name="T8" fmla="*/ 198 w 393"/>
                <a:gd name="T9" fmla="*/ 0 h 458"/>
              </a:gdLst>
              <a:ahLst/>
              <a:cxnLst>
                <a:cxn ang="0">
                  <a:pos x="T0" y="T1"/>
                </a:cxn>
                <a:cxn ang="0">
                  <a:pos x="T2" y="T3"/>
                </a:cxn>
                <a:cxn ang="0">
                  <a:pos x="T4" y="T5"/>
                </a:cxn>
                <a:cxn ang="0">
                  <a:pos x="T6" y="T7"/>
                </a:cxn>
                <a:cxn ang="0">
                  <a:pos x="T8" y="T9"/>
                </a:cxn>
              </a:cxnLst>
              <a:rect l="0" t="0" r="r" b="b"/>
              <a:pathLst>
                <a:path w="393" h="458">
                  <a:moveTo>
                    <a:pt x="198" y="0"/>
                  </a:moveTo>
                  <a:cubicBezTo>
                    <a:pt x="281" y="116"/>
                    <a:pt x="348" y="244"/>
                    <a:pt x="393" y="382"/>
                  </a:cubicBezTo>
                  <a:lnTo>
                    <a:pt x="160" y="458"/>
                  </a:lnTo>
                  <a:cubicBezTo>
                    <a:pt x="122" y="345"/>
                    <a:pt x="68" y="239"/>
                    <a:pt x="0" y="144"/>
                  </a:cubicBezTo>
                  <a:lnTo>
                    <a:pt x="1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43" name="Freeform 23"/>
            <p:cNvSpPr>
              <a:spLocks/>
            </p:cNvSpPr>
            <p:nvPr/>
          </p:nvSpPr>
          <p:spPr bwMode="auto">
            <a:xfrm>
              <a:off x="5240463" y="2147674"/>
              <a:ext cx="354994" cy="354994"/>
            </a:xfrm>
            <a:custGeom>
              <a:avLst/>
              <a:gdLst>
                <a:gd name="T0" fmla="*/ 144 w 447"/>
                <a:gd name="T1" fmla="*/ 0 h 448"/>
                <a:gd name="T2" fmla="*/ 447 w 447"/>
                <a:gd name="T3" fmla="*/ 304 h 448"/>
                <a:gd name="T4" fmla="*/ 249 w 447"/>
                <a:gd name="T5" fmla="*/ 448 h 448"/>
                <a:gd name="T6" fmla="*/ 0 w 447"/>
                <a:gd name="T7" fmla="*/ 199 h 448"/>
                <a:gd name="T8" fmla="*/ 144 w 447"/>
                <a:gd name="T9" fmla="*/ 0 h 448"/>
              </a:gdLst>
              <a:ahLst/>
              <a:cxnLst>
                <a:cxn ang="0">
                  <a:pos x="T0" y="T1"/>
                </a:cxn>
                <a:cxn ang="0">
                  <a:pos x="T2" y="T3"/>
                </a:cxn>
                <a:cxn ang="0">
                  <a:pos x="T4" y="T5"/>
                </a:cxn>
                <a:cxn ang="0">
                  <a:pos x="T6" y="T7"/>
                </a:cxn>
                <a:cxn ang="0">
                  <a:pos x="T8" y="T9"/>
                </a:cxn>
              </a:cxnLst>
              <a:rect l="0" t="0" r="r" b="b"/>
              <a:pathLst>
                <a:path w="447" h="448">
                  <a:moveTo>
                    <a:pt x="144" y="0"/>
                  </a:moveTo>
                  <a:cubicBezTo>
                    <a:pt x="260" y="86"/>
                    <a:pt x="362" y="188"/>
                    <a:pt x="447" y="304"/>
                  </a:cubicBezTo>
                  <a:lnTo>
                    <a:pt x="249" y="448"/>
                  </a:lnTo>
                  <a:cubicBezTo>
                    <a:pt x="179" y="353"/>
                    <a:pt x="95" y="269"/>
                    <a:pt x="0" y="199"/>
                  </a:cubicBezTo>
                  <a:lnTo>
                    <a:pt x="1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44" name="Freeform 24"/>
            <p:cNvSpPr>
              <a:spLocks/>
            </p:cNvSpPr>
            <p:nvPr/>
          </p:nvSpPr>
          <p:spPr bwMode="auto">
            <a:xfrm>
              <a:off x="4979868" y="1984138"/>
              <a:ext cx="361642" cy="311118"/>
            </a:xfrm>
            <a:custGeom>
              <a:avLst/>
              <a:gdLst>
                <a:gd name="T0" fmla="*/ 75 w 458"/>
                <a:gd name="T1" fmla="*/ 0 h 394"/>
                <a:gd name="T2" fmla="*/ 458 w 458"/>
                <a:gd name="T3" fmla="*/ 195 h 394"/>
                <a:gd name="T4" fmla="*/ 313 w 458"/>
                <a:gd name="T5" fmla="*/ 394 h 394"/>
                <a:gd name="T6" fmla="*/ 0 w 458"/>
                <a:gd name="T7" fmla="*/ 233 h 394"/>
                <a:gd name="T8" fmla="*/ 75 w 458"/>
                <a:gd name="T9" fmla="*/ 0 h 394"/>
              </a:gdLst>
              <a:ahLst/>
              <a:cxnLst>
                <a:cxn ang="0">
                  <a:pos x="T0" y="T1"/>
                </a:cxn>
                <a:cxn ang="0">
                  <a:pos x="T2" y="T3"/>
                </a:cxn>
                <a:cxn ang="0">
                  <a:pos x="T4" y="T5"/>
                </a:cxn>
                <a:cxn ang="0">
                  <a:pos x="T6" y="T7"/>
                </a:cxn>
                <a:cxn ang="0">
                  <a:pos x="T8" y="T9"/>
                </a:cxn>
              </a:cxnLst>
              <a:rect l="0" t="0" r="r" b="b"/>
              <a:pathLst>
                <a:path w="458" h="394">
                  <a:moveTo>
                    <a:pt x="75" y="0"/>
                  </a:moveTo>
                  <a:cubicBezTo>
                    <a:pt x="213" y="46"/>
                    <a:pt x="342" y="112"/>
                    <a:pt x="458" y="195"/>
                  </a:cubicBezTo>
                  <a:lnTo>
                    <a:pt x="313" y="394"/>
                  </a:lnTo>
                  <a:cubicBezTo>
                    <a:pt x="218" y="326"/>
                    <a:pt x="113" y="271"/>
                    <a:pt x="0" y="233"/>
                  </a:cubicBez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45" name="Freeform 25"/>
            <p:cNvSpPr>
              <a:spLocks/>
            </p:cNvSpPr>
            <p:nvPr/>
          </p:nvSpPr>
          <p:spPr bwMode="auto">
            <a:xfrm>
              <a:off x="4687364" y="1925637"/>
              <a:ext cx="336380" cy="237992"/>
            </a:xfrm>
            <a:custGeom>
              <a:avLst/>
              <a:gdLst>
                <a:gd name="T0" fmla="*/ 0 w 424"/>
                <a:gd name="T1" fmla="*/ 0 h 300"/>
                <a:gd name="T2" fmla="*/ 424 w 424"/>
                <a:gd name="T3" fmla="*/ 67 h 300"/>
                <a:gd name="T4" fmla="*/ 348 w 424"/>
                <a:gd name="T5" fmla="*/ 300 h 300"/>
                <a:gd name="T6" fmla="*/ 0 w 424"/>
                <a:gd name="T7" fmla="*/ 245 h 300"/>
                <a:gd name="T8" fmla="*/ 0 w 424"/>
                <a:gd name="T9" fmla="*/ 0 h 300"/>
              </a:gdLst>
              <a:ahLst/>
              <a:cxnLst>
                <a:cxn ang="0">
                  <a:pos x="T0" y="T1"/>
                </a:cxn>
                <a:cxn ang="0">
                  <a:pos x="T2" y="T3"/>
                </a:cxn>
                <a:cxn ang="0">
                  <a:pos x="T4" y="T5"/>
                </a:cxn>
                <a:cxn ang="0">
                  <a:pos x="T6" y="T7"/>
                </a:cxn>
                <a:cxn ang="0">
                  <a:pos x="T8" y="T9"/>
                </a:cxn>
              </a:cxnLst>
              <a:rect l="0" t="0" r="r" b="b"/>
              <a:pathLst>
                <a:path w="424" h="300">
                  <a:moveTo>
                    <a:pt x="0" y="0"/>
                  </a:moveTo>
                  <a:cubicBezTo>
                    <a:pt x="148" y="1"/>
                    <a:pt x="290" y="24"/>
                    <a:pt x="424" y="67"/>
                  </a:cubicBezTo>
                  <a:lnTo>
                    <a:pt x="348" y="300"/>
                  </a:lnTo>
                  <a:cubicBezTo>
                    <a:pt x="238" y="265"/>
                    <a:pt x="121" y="246"/>
                    <a:pt x="0" y="24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grpSp>
      <p:grpSp>
        <p:nvGrpSpPr>
          <p:cNvPr id="46" name="组合 45"/>
          <p:cNvGrpSpPr/>
          <p:nvPr/>
        </p:nvGrpSpPr>
        <p:grpSpPr>
          <a:xfrm>
            <a:off x="6320083" y="1712243"/>
            <a:ext cx="2273999" cy="2274887"/>
            <a:chOff x="6133796" y="1925637"/>
            <a:chExt cx="2274887" cy="2274887"/>
          </a:xfrm>
          <a:solidFill>
            <a:schemeClr val="accent3"/>
          </a:solidFill>
        </p:grpSpPr>
        <p:sp>
          <p:nvSpPr>
            <p:cNvPr id="47" name="Freeform 6"/>
            <p:cNvSpPr>
              <a:spLocks/>
            </p:cNvSpPr>
            <p:nvPr/>
          </p:nvSpPr>
          <p:spPr bwMode="auto">
            <a:xfrm>
              <a:off x="6927546" y="1925637"/>
              <a:ext cx="335051" cy="237992"/>
            </a:xfrm>
            <a:custGeom>
              <a:avLst/>
              <a:gdLst>
                <a:gd name="T0" fmla="*/ 0 w 424"/>
                <a:gd name="T1" fmla="*/ 67 h 300"/>
                <a:gd name="T2" fmla="*/ 424 w 424"/>
                <a:gd name="T3" fmla="*/ 0 h 300"/>
                <a:gd name="T4" fmla="*/ 424 w 424"/>
                <a:gd name="T5" fmla="*/ 245 h 300"/>
                <a:gd name="T6" fmla="*/ 76 w 424"/>
                <a:gd name="T7" fmla="*/ 300 h 300"/>
                <a:gd name="T8" fmla="*/ 0 w 424"/>
                <a:gd name="T9" fmla="*/ 67 h 300"/>
              </a:gdLst>
              <a:ahLst/>
              <a:cxnLst>
                <a:cxn ang="0">
                  <a:pos x="T0" y="T1"/>
                </a:cxn>
                <a:cxn ang="0">
                  <a:pos x="T2" y="T3"/>
                </a:cxn>
                <a:cxn ang="0">
                  <a:pos x="T4" y="T5"/>
                </a:cxn>
                <a:cxn ang="0">
                  <a:pos x="T6" y="T7"/>
                </a:cxn>
                <a:cxn ang="0">
                  <a:pos x="T8" y="T9"/>
                </a:cxn>
              </a:cxnLst>
              <a:rect l="0" t="0" r="r" b="b"/>
              <a:pathLst>
                <a:path w="424" h="300">
                  <a:moveTo>
                    <a:pt x="0" y="67"/>
                  </a:moveTo>
                  <a:cubicBezTo>
                    <a:pt x="134" y="24"/>
                    <a:pt x="276" y="1"/>
                    <a:pt x="424" y="0"/>
                  </a:cubicBezTo>
                  <a:lnTo>
                    <a:pt x="424" y="245"/>
                  </a:lnTo>
                  <a:cubicBezTo>
                    <a:pt x="302" y="246"/>
                    <a:pt x="186" y="265"/>
                    <a:pt x="76" y="300"/>
                  </a:cubicBezTo>
                  <a:lnTo>
                    <a:pt x="0" y="6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48" name="Freeform 7"/>
            <p:cNvSpPr>
              <a:spLocks/>
            </p:cNvSpPr>
            <p:nvPr/>
          </p:nvSpPr>
          <p:spPr bwMode="auto">
            <a:xfrm>
              <a:off x="6608451" y="1984138"/>
              <a:ext cx="362971" cy="311118"/>
            </a:xfrm>
            <a:custGeom>
              <a:avLst/>
              <a:gdLst>
                <a:gd name="T0" fmla="*/ 0 w 458"/>
                <a:gd name="T1" fmla="*/ 195 h 394"/>
                <a:gd name="T2" fmla="*/ 382 w 458"/>
                <a:gd name="T3" fmla="*/ 0 h 394"/>
                <a:gd name="T4" fmla="*/ 458 w 458"/>
                <a:gd name="T5" fmla="*/ 233 h 394"/>
                <a:gd name="T6" fmla="*/ 144 w 458"/>
                <a:gd name="T7" fmla="*/ 394 h 394"/>
                <a:gd name="T8" fmla="*/ 0 w 458"/>
                <a:gd name="T9" fmla="*/ 195 h 394"/>
              </a:gdLst>
              <a:ahLst/>
              <a:cxnLst>
                <a:cxn ang="0">
                  <a:pos x="T0" y="T1"/>
                </a:cxn>
                <a:cxn ang="0">
                  <a:pos x="T2" y="T3"/>
                </a:cxn>
                <a:cxn ang="0">
                  <a:pos x="T4" y="T5"/>
                </a:cxn>
                <a:cxn ang="0">
                  <a:pos x="T6" y="T7"/>
                </a:cxn>
                <a:cxn ang="0">
                  <a:pos x="T8" y="T9"/>
                </a:cxn>
              </a:cxnLst>
              <a:rect l="0" t="0" r="r" b="b"/>
              <a:pathLst>
                <a:path w="458" h="394">
                  <a:moveTo>
                    <a:pt x="0" y="195"/>
                  </a:moveTo>
                  <a:cubicBezTo>
                    <a:pt x="116" y="112"/>
                    <a:pt x="245" y="46"/>
                    <a:pt x="382" y="0"/>
                  </a:cubicBezTo>
                  <a:lnTo>
                    <a:pt x="458" y="233"/>
                  </a:lnTo>
                  <a:cubicBezTo>
                    <a:pt x="345" y="271"/>
                    <a:pt x="240" y="326"/>
                    <a:pt x="144" y="394"/>
                  </a:cubicBezTo>
                  <a:lnTo>
                    <a:pt x="0" y="19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49" name="Freeform 8"/>
            <p:cNvSpPr>
              <a:spLocks/>
            </p:cNvSpPr>
            <p:nvPr/>
          </p:nvSpPr>
          <p:spPr bwMode="auto">
            <a:xfrm>
              <a:off x="6355833" y="2147674"/>
              <a:ext cx="354994" cy="354994"/>
            </a:xfrm>
            <a:custGeom>
              <a:avLst/>
              <a:gdLst>
                <a:gd name="T0" fmla="*/ 0 w 448"/>
                <a:gd name="T1" fmla="*/ 304 h 448"/>
                <a:gd name="T2" fmla="*/ 304 w 448"/>
                <a:gd name="T3" fmla="*/ 0 h 448"/>
                <a:gd name="T4" fmla="*/ 448 w 448"/>
                <a:gd name="T5" fmla="*/ 199 h 448"/>
                <a:gd name="T6" fmla="*/ 199 w 448"/>
                <a:gd name="T7" fmla="*/ 448 h 448"/>
                <a:gd name="T8" fmla="*/ 0 w 448"/>
                <a:gd name="T9" fmla="*/ 304 h 448"/>
              </a:gdLst>
              <a:ahLst/>
              <a:cxnLst>
                <a:cxn ang="0">
                  <a:pos x="T0" y="T1"/>
                </a:cxn>
                <a:cxn ang="0">
                  <a:pos x="T2" y="T3"/>
                </a:cxn>
                <a:cxn ang="0">
                  <a:pos x="T4" y="T5"/>
                </a:cxn>
                <a:cxn ang="0">
                  <a:pos x="T6" y="T7"/>
                </a:cxn>
                <a:cxn ang="0">
                  <a:pos x="T8" y="T9"/>
                </a:cxn>
              </a:cxnLst>
              <a:rect l="0" t="0" r="r" b="b"/>
              <a:pathLst>
                <a:path w="448" h="448">
                  <a:moveTo>
                    <a:pt x="0" y="304"/>
                  </a:moveTo>
                  <a:cubicBezTo>
                    <a:pt x="86" y="188"/>
                    <a:pt x="188" y="86"/>
                    <a:pt x="304" y="0"/>
                  </a:cubicBezTo>
                  <a:lnTo>
                    <a:pt x="448" y="199"/>
                  </a:lnTo>
                  <a:cubicBezTo>
                    <a:pt x="353" y="269"/>
                    <a:pt x="269" y="353"/>
                    <a:pt x="199" y="448"/>
                  </a:cubicBezTo>
                  <a:lnTo>
                    <a:pt x="0" y="30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50" name="Freeform 9"/>
            <p:cNvSpPr>
              <a:spLocks/>
            </p:cNvSpPr>
            <p:nvPr/>
          </p:nvSpPr>
          <p:spPr bwMode="auto">
            <a:xfrm>
              <a:off x="6190967" y="2401622"/>
              <a:ext cx="312448" cy="361642"/>
            </a:xfrm>
            <a:custGeom>
              <a:avLst/>
              <a:gdLst>
                <a:gd name="T0" fmla="*/ 0 w 394"/>
                <a:gd name="T1" fmla="*/ 382 h 458"/>
                <a:gd name="T2" fmla="*/ 195 w 394"/>
                <a:gd name="T3" fmla="*/ 0 h 458"/>
                <a:gd name="T4" fmla="*/ 394 w 394"/>
                <a:gd name="T5" fmla="*/ 144 h 458"/>
                <a:gd name="T6" fmla="*/ 233 w 394"/>
                <a:gd name="T7" fmla="*/ 458 h 458"/>
                <a:gd name="T8" fmla="*/ 0 w 394"/>
                <a:gd name="T9" fmla="*/ 382 h 458"/>
              </a:gdLst>
              <a:ahLst/>
              <a:cxnLst>
                <a:cxn ang="0">
                  <a:pos x="T0" y="T1"/>
                </a:cxn>
                <a:cxn ang="0">
                  <a:pos x="T2" y="T3"/>
                </a:cxn>
                <a:cxn ang="0">
                  <a:pos x="T4" y="T5"/>
                </a:cxn>
                <a:cxn ang="0">
                  <a:pos x="T6" y="T7"/>
                </a:cxn>
                <a:cxn ang="0">
                  <a:pos x="T8" y="T9"/>
                </a:cxn>
              </a:cxnLst>
              <a:rect l="0" t="0" r="r" b="b"/>
              <a:pathLst>
                <a:path w="394" h="458">
                  <a:moveTo>
                    <a:pt x="0" y="382"/>
                  </a:moveTo>
                  <a:cubicBezTo>
                    <a:pt x="46" y="244"/>
                    <a:pt x="112" y="116"/>
                    <a:pt x="195" y="0"/>
                  </a:cubicBezTo>
                  <a:lnTo>
                    <a:pt x="394" y="144"/>
                  </a:lnTo>
                  <a:cubicBezTo>
                    <a:pt x="326" y="239"/>
                    <a:pt x="271" y="345"/>
                    <a:pt x="233" y="458"/>
                  </a:cubicBezTo>
                  <a:lnTo>
                    <a:pt x="0" y="38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51" name="Freeform 10"/>
            <p:cNvSpPr>
              <a:spLocks/>
            </p:cNvSpPr>
            <p:nvPr/>
          </p:nvSpPr>
          <p:spPr bwMode="auto">
            <a:xfrm>
              <a:off x="6133796" y="2719387"/>
              <a:ext cx="237992" cy="336380"/>
            </a:xfrm>
            <a:custGeom>
              <a:avLst/>
              <a:gdLst>
                <a:gd name="T0" fmla="*/ 0 w 300"/>
                <a:gd name="T1" fmla="*/ 424 h 424"/>
                <a:gd name="T2" fmla="*/ 67 w 300"/>
                <a:gd name="T3" fmla="*/ 0 h 424"/>
                <a:gd name="T4" fmla="*/ 300 w 300"/>
                <a:gd name="T5" fmla="*/ 75 h 424"/>
                <a:gd name="T6" fmla="*/ 245 w 300"/>
                <a:gd name="T7" fmla="*/ 424 h 424"/>
                <a:gd name="T8" fmla="*/ 0 w 300"/>
                <a:gd name="T9" fmla="*/ 424 h 424"/>
              </a:gdLst>
              <a:ahLst/>
              <a:cxnLst>
                <a:cxn ang="0">
                  <a:pos x="T0" y="T1"/>
                </a:cxn>
                <a:cxn ang="0">
                  <a:pos x="T2" y="T3"/>
                </a:cxn>
                <a:cxn ang="0">
                  <a:pos x="T4" y="T5"/>
                </a:cxn>
                <a:cxn ang="0">
                  <a:pos x="T6" y="T7"/>
                </a:cxn>
                <a:cxn ang="0">
                  <a:pos x="T8" y="T9"/>
                </a:cxn>
              </a:cxnLst>
              <a:rect l="0" t="0" r="r" b="b"/>
              <a:pathLst>
                <a:path w="300" h="424">
                  <a:moveTo>
                    <a:pt x="0" y="424"/>
                  </a:moveTo>
                  <a:cubicBezTo>
                    <a:pt x="1" y="276"/>
                    <a:pt x="24" y="134"/>
                    <a:pt x="67" y="0"/>
                  </a:cubicBezTo>
                  <a:lnTo>
                    <a:pt x="300" y="75"/>
                  </a:lnTo>
                  <a:cubicBezTo>
                    <a:pt x="265" y="185"/>
                    <a:pt x="246" y="302"/>
                    <a:pt x="245" y="424"/>
                  </a:cubicBezTo>
                  <a:lnTo>
                    <a:pt x="0" y="42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52" name="Freeform 11"/>
            <p:cNvSpPr>
              <a:spLocks/>
            </p:cNvSpPr>
            <p:nvPr/>
          </p:nvSpPr>
          <p:spPr bwMode="auto">
            <a:xfrm>
              <a:off x="6133796" y="3071723"/>
              <a:ext cx="237992" cy="335051"/>
            </a:xfrm>
            <a:custGeom>
              <a:avLst/>
              <a:gdLst>
                <a:gd name="T0" fmla="*/ 67 w 300"/>
                <a:gd name="T1" fmla="*/ 424 h 424"/>
                <a:gd name="T2" fmla="*/ 0 w 300"/>
                <a:gd name="T3" fmla="*/ 0 h 424"/>
                <a:gd name="T4" fmla="*/ 245 w 300"/>
                <a:gd name="T5" fmla="*/ 0 h 424"/>
                <a:gd name="T6" fmla="*/ 300 w 300"/>
                <a:gd name="T7" fmla="*/ 348 h 424"/>
                <a:gd name="T8" fmla="*/ 67 w 300"/>
                <a:gd name="T9" fmla="*/ 424 h 424"/>
              </a:gdLst>
              <a:ahLst/>
              <a:cxnLst>
                <a:cxn ang="0">
                  <a:pos x="T0" y="T1"/>
                </a:cxn>
                <a:cxn ang="0">
                  <a:pos x="T2" y="T3"/>
                </a:cxn>
                <a:cxn ang="0">
                  <a:pos x="T4" y="T5"/>
                </a:cxn>
                <a:cxn ang="0">
                  <a:pos x="T6" y="T7"/>
                </a:cxn>
                <a:cxn ang="0">
                  <a:pos x="T8" y="T9"/>
                </a:cxn>
              </a:cxnLst>
              <a:rect l="0" t="0" r="r" b="b"/>
              <a:pathLst>
                <a:path w="300" h="424">
                  <a:moveTo>
                    <a:pt x="67" y="424"/>
                  </a:moveTo>
                  <a:cubicBezTo>
                    <a:pt x="24" y="290"/>
                    <a:pt x="1" y="148"/>
                    <a:pt x="0" y="0"/>
                  </a:cubicBezTo>
                  <a:lnTo>
                    <a:pt x="245" y="0"/>
                  </a:lnTo>
                  <a:cubicBezTo>
                    <a:pt x="246" y="121"/>
                    <a:pt x="266" y="238"/>
                    <a:pt x="300" y="348"/>
                  </a:cubicBezTo>
                  <a:lnTo>
                    <a:pt x="67" y="42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53" name="Freeform 12"/>
            <p:cNvSpPr>
              <a:spLocks/>
            </p:cNvSpPr>
            <p:nvPr/>
          </p:nvSpPr>
          <p:spPr bwMode="auto">
            <a:xfrm>
              <a:off x="6190967" y="3361568"/>
              <a:ext cx="312448" cy="362971"/>
            </a:xfrm>
            <a:custGeom>
              <a:avLst/>
              <a:gdLst>
                <a:gd name="T0" fmla="*/ 195 w 394"/>
                <a:gd name="T1" fmla="*/ 458 h 458"/>
                <a:gd name="T2" fmla="*/ 0 w 394"/>
                <a:gd name="T3" fmla="*/ 76 h 458"/>
                <a:gd name="T4" fmla="*/ 234 w 394"/>
                <a:gd name="T5" fmla="*/ 0 h 458"/>
                <a:gd name="T6" fmla="*/ 394 w 394"/>
                <a:gd name="T7" fmla="*/ 314 h 458"/>
                <a:gd name="T8" fmla="*/ 195 w 394"/>
                <a:gd name="T9" fmla="*/ 458 h 458"/>
              </a:gdLst>
              <a:ahLst/>
              <a:cxnLst>
                <a:cxn ang="0">
                  <a:pos x="T0" y="T1"/>
                </a:cxn>
                <a:cxn ang="0">
                  <a:pos x="T2" y="T3"/>
                </a:cxn>
                <a:cxn ang="0">
                  <a:pos x="T4" y="T5"/>
                </a:cxn>
                <a:cxn ang="0">
                  <a:pos x="T6" y="T7"/>
                </a:cxn>
                <a:cxn ang="0">
                  <a:pos x="T8" y="T9"/>
                </a:cxn>
              </a:cxnLst>
              <a:rect l="0" t="0" r="r" b="b"/>
              <a:pathLst>
                <a:path w="394" h="458">
                  <a:moveTo>
                    <a:pt x="195" y="458"/>
                  </a:moveTo>
                  <a:cubicBezTo>
                    <a:pt x="112" y="343"/>
                    <a:pt x="46" y="214"/>
                    <a:pt x="0" y="76"/>
                  </a:cubicBezTo>
                  <a:lnTo>
                    <a:pt x="234" y="0"/>
                  </a:lnTo>
                  <a:cubicBezTo>
                    <a:pt x="271" y="114"/>
                    <a:pt x="326" y="219"/>
                    <a:pt x="394" y="314"/>
                  </a:cubicBezTo>
                  <a:lnTo>
                    <a:pt x="195" y="45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54" name="Freeform 13"/>
            <p:cNvSpPr>
              <a:spLocks/>
            </p:cNvSpPr>
            <p:nvPr/>
          </p:nvSpPr>
          <p:spPr bwMode="auto">
            <a:xfrm>
              <a:off x="6355833" y="3624822"/>
              <a:ext cx="354994" cy="353665"/>
            </a:xfrm>
            <a:custGeom>
              <a:avLst/>
              <a:gdLst>
                <a:gd name="T0" fmla="*/ 304 w 448"/>
                <a:gd name="T1" fmla="*/ 447 h 447"/>
                <a:gd name="T2" fmla="*/ 0 w 448"/>
                <a:gd name="T3" fmla="*/ 144 h 447"/>
                <a:gd name="T4" fmla="*/ 199 w 448"/>
                <a:gd name="T5" fmla="*/ 0 h 447"/>
                <a:gd name="T6" fmla="*/ 448 w 448"/>
                <a:gd name="T7" fmla="*/ 249 h 447"/>
                <a:gd name="T8" fmla="*/ 304 w 448"/>
                <a:gd name="T9" fmla="*/ 447 h 447"/>
              </a:gdLst>
              <a:ahLst/>
              <a:cxnLst>
                <a:cxn ang="0">
                  <a:pos x="T0" y="T1"/>
                </a:cxn>
                <a:cxn ang="0">
                  <a:pos x="T2" y="T3"/>
                </a:cxn>
                <a:cxn ang="0">
                  <a:pos x="T4" y="T5"/>
                </a:cxn>
                <a:cxn ang="0">
                  <a:pos x="T6" y="T7"/>
                </a:cxn>
                <a:cxn ang="0">
                  <a:pos x="T8" y="T9"/>
                </a:cxn>
              </a:cxnLst>
              <a:rect l="0" t="0" r="r" b="b"/>
              <a:pathLst>
                <a:path w="448" h="447">
                  <a:moveTo>
                    <a:pt x="304" y="447"/>
                  </a:moveTo>
                  <a:cubicBezTo>
                    <a:pt x="188" y="362"/>
                    <a:pt x="86" y="260"/>
                    <a:pt x="0" y="144"/>
                  </a:cubicBezTo>
                  <a:lnTo>
                    <a:pt x="199" y="0"/>
                  </a:lnTo>
                  <a:cubicBezTo>
                    <a:pt x="269" y="95"/>
                    <a:pt x="353" y="179"/>
                    <a:pt x="448" y="249"/>
                  </a:cubicBezTo>
                  <a:lnTo>
                    <a:pt x="304" y="44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57" name="Freeform 14"/>
            <p:cNvSpPr>
              <a:spLocks/>
            </p:cNvSpPr>
            <p:nvPr/>
          </p:nvSpPr>
          <p:spPr bwMode="auto">
            <a:xfrm>
              <a:off x="6608451" y="3830905"/>
              <a:ext cx="362971" cy="312448"/>
            </a:xfrm>
            <a:custGeom>
              <a:avLst/>
              <a:gdLst>
                <a:gd name="T0" fmla="*/ 382 w 458"/>
                <a:gd name="T1" fmla="*/ 394 h 394"/>
                <a:gd name="T2" fmla="*/ 0 w 458"/>
                <a:gd name="T3" fmla="*/ 198 h 394"/>
                <a:gd name="T4" fmla="*/ 144 w 458"/>
                <a:gd name="T5" fmla="*/ 0 h 394"/>
                <a:gd name="T6" fmla="*/ 458 w 458"/>
                <a:gd name="T7" fmla="*/ 160 h 394"/>
                <a:gd name="T8" fmla="*/ 382 w 458"/>
                <a:gd name="T9" fmla="*/ 394 h 394"/>
              </a:gdLst>
              <a:ahLst/>
              <a:cxnLst>
                <a:cxn ang="0">
                  <a:pos x="T0" y="T1"/>
                </a:cxn>
                <a:cxn ang="0">
                  <a:pos x="T2" y="T3"/>
                </a:cxn>
                <a:cxn ang="0">
                  <a:pos x="T4" y="T5"/>
                </a:cxn>
                <a:cxn ang="0">
                  <a:pos x="T6" y="T7"/>
                </a:cxn>
                <a:cxn ang="0">
                  <a:pos x="T8" y="T9"/>
                </a:cxn>
              </a:cxnLst>
              <a:rect l="0" t="0" r="r" b="b"/>
              <a:pathLst>
                <a:path w="458" h="394">
                  <a:moveTo>
                    <a:pt x="382" y="394"/>
                  </a:moveTo>
                  <a:cubicBezTo>
                    <a:pt x="245" y="348"/>
                    <a:pt x="116" y="281"/>
                    <a:pt x="0" y="198"/>
                  </a:cubicBezTo>
                  <a:lnTo>
                    <a:pt x="144" y="0"/>
                  </a:lnTo>
                  <a:cubicBezTo>
                    <a:pt x="239" y="68"/>
                    <a:pt x="345" y="122"/>
                    <a:pt x="458" y="160"/>
                  </a:cubicBezTo>
                  <a:lnTo>
                    <a:pt x="382" y="39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58" name="Freeform 15"/>
            <p:cNvSpPr>
              <a:spLocks/>
            </p:cNvSpPr>
            <p:nvPr/>
          </p:nvSpPr>
          <p:spPr bwMode="auto">
            <a:xfrm>
              <a:off x="6927546" y="3963861"/>
              <a:ext cx="335051" cy="236663"/>
            </a:xfrm>
            <a:custGeom>
              <a:avLst/>
              <a:gdLst>
                <a:gd name="T0" fmla="*/ 424 w 424"/>
                <a:gd name="T1" fmla="*/ 300 h 300"/>
                <a:gd name="T2" fmla="*/ 0 w 424"/>
                <a:gd name="T3" fmla="*/ 233 h 300"/>
                <a:gd name="T4" fmla="*/ 76 w 424"/>
                <a:gd name="T5" fmla="*/ 0 h 300"/>
                <a:gd name="T6" fmla="*/ 424 w 424"/>
                <a:gd name="T7" fmla="*/ 54 h 300"/>
                <a:gd name="T8" fmla="*/ 424 w 424"/>
                <a:gd name="T9" fmla="*/ 300 h 300"/>
              </a:gdLst>
              <a:ahLst/>
              <a:cxnLst>
                <a:cxn ang="0">
                  <a:pos x="T0" y="T1"/>
                </a:cxn>
                <a:cxn ang="0">
                  <a:pos x="T2" y="T3"/>
                </a:cxn>
                <a:cxn ang="0">
                  <a:pos x="T4" y="T5"/>
                </a:cxn>
                <a:cxn ang="0">
                  <a:pos x="T6" y="T7"/>
                </a:cxn>
                <a:cxn ang="0">
                  <a:pos x="T8" y="T9"/>
                </a:cxn>
              </a:cxnLst>
              <a:rect l="0" t="0" r="r" b="b"/>
              <a:pathLst>
                <a:path w="424" h="300">
                  <a:moveTo>
                    <a:pt x="424" y="300"/>
                  </a:moveTo>
                  <a:cubicBezTo>
                    <a:pt x="276" y="299"/>
                    <a:pt x="134" y="275"/>
                    <a:pt x="0" y="233"/>
                  </a:cubicBezTo>
                  <a:lnTo>
                    <a:pt x="76" y="0"/>
                  </a:lnTo>
                  <a:cubicBezTo>
                    <a:pt x="186" y="34"/>
                    <a:pt x="303" y="53"/>
                    <a:pt x="424" y="54"/>
                  </a:cubicBezTo>
                  <a:lnTo>
                    <a:pt x="424"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59" name="Freeform 16"/>
            <p:cNvSpPr>
              <a:spLocks/>
            </p:cNvSpPr>
            <p:nvPr/>
          </p:nvSpPr>
          <p:spPr bwMode="auto">
            <a:xfrm>
              <a:off x="7278552" y="3962532"/>
              <a:ext cx="336380" cy="237992"/>
            </a:xfrm>
            <a:custGeom>
              <a:avLst/>
              <a:gdLst>
                <a:gd name="T0" fmla="*/ 424 w 424"/>
                <a:gd name="T1" fmla="*/ 234 h 301"/>
                <a:gd name="T2" fmla="*/ 0 w 424"/>
                <a:gd name="T3" fmla="*/ 301 h 301"/>
                <a:gd name="T4" fmla="*/ 0 w 424"/>
                <a:gd name="T5" fmla="*/ 55 h 301"/>
                <a:gd name="T6" fmla="*/ 348 w 424"/>
                <a:gd name="T7" fmla="*/ 0 h 301"/>
                <a:gd name="T8" fmla="*/ 424 w 424"/>
                <a:gd name="T9" fmla="*/ 234 h 301"/>
              </a:gdLst>
              <a:ahLst/>
              <a:cxnLst>
                <a:cxn ang="0">
                  <a:pos x="T0" y="T1"/>
                </a:cxn>
                <a:cxn ang="0">
                  <a:pos x="T2" y="T3"/>
                </a:cxn>
                <a:cxn ang="0">
                  <a:pos x="T4" y="T5"/>
                </a:cxn>
                <a:cxn ang="0">
                  <a:pos x="T6" y="T7"/>
                </a:cxn>
                <a:cxn ang="0">
                  <a:pos x="T8" y="T9"/>
                </a:cxn>
              </a:cxnLst>
              <a:rect l="0" t="0" r="r" b="b"/>
              <a:pathLst>
                <a:path w="424" h="301">
                  <a:moveTo>
                    <a:pt x="424" y="234"/>
                  </a:moveTo>
                  <a:cubicBezTo>
                    <a:pt x="290" y="276"/>
                    <a:pt x="148" y="300"/>
                    <a:pt x="0" y="301"/>
                  </a:cubicBezTo>
                  <a:lnTo>
                    <a:pt x="0" y="55"/>
                  </a:lnTo>
                  <a:cubicBezTo>
                    <a:pt x="121" y="54"/>
                    <a:pt x="238" y="35"/>
                    <a:pt x="348" y="0"/>
                  </a:cubicBezTo>
                  <a:lnTo>
                    <a:pt x="424"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60" name="Freeform 17"/>
            <p:cNvSpPr>
              <a:spLocks/>
            </p:cNvSpPr>
            <p:nvPr/>
          </p:nvSpPr>
          <p:spPr bwMode="auto">
            <a:xfrm>
              <a:off x="7571056" y="3830905"/>
              <a:ext cx="361642" cy="311118"/>
            </a:xfrm>
            <a:custGeom>
              <a:avLst/>
              <a:gdLst>
                <a:gd name="T0" fmla="*/ 458 w 458"/>
                <a:gd name="T1" fmla="*/ 198 h 393"/>
                <a:gd name="T2" fmla="*/ 75 w 458"/>
                <a:gd name="T3" fmla="*/ 393 h 393"/>
                <a:gd name="T4" fmla="*/ 0 w 458"/>
                <a:gd name="T5" fmla="*/ 160 h 393"/>
                <a:gd name="T6" fmla="*/ 313 w 458"/>
                <a:gd name="T7" fmla="*/ 0 h 393"/>
                <a:gd name="T8" fmla="*/ 458 w 458"/>
                <a:gd name="T9" fmla="*/ 198 h 393"/>
              </a:gdLst>
              <a:ahLst/>
              <a:cxnLst>
                <a:cxn ang="0">
                  <a:pos x="T0" y="T1"/>
                </a:cxn>
                <a:cxn ang="0">
                  <a:pos x="T2" y="T3"/>
                </a:cxn>
                <a:cxn ang="0">
                  <a:pos x="T4" y="T5"/>
                </a:cxn>
                <a:cxn ang="0">
                  <a:pos x="T6" y="T7"/>
                </a:cxn>
                <a:cxn ang="0">
                  <a:pos x="T8" y="T9"/>
                </a:cxn>
              </a:cxnLst>
              <a:rect l="0" t="0" r="r" b="b"/>
              <a:pathLst>
                <a:path w="458" h="393">
                  <a:moveTo>
                    <a:pt x="458" y="198"/>
                  </a:moveTo>
                  <a:cubicBezTo>
                    <a:pt x="342" y="281"/>
                    <a:pt x="213" y="347"/>
                    <a:pt x="75" y="393"/>
                  </a:cubicBezTo>
                  <a:lnTo>
                    <a:pt x="0" y="160"/>
                  </a:lnTo>
                  <a:cubicBezTo>
                    <a:pt x="113" y="122"/>
                    <a:pt x="218" y="68"/>
                    <a:pt x="313" y="0"/>
                  </a:cubicBezTo>
                  <a:lnTo>
                    <a:pt x="458" y="1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61" name="Freeform 18"/>
            <p:cNvSpPr>
              <a:spLocks/>
            </p:cNvSpPr>
            <p:nvPr/>
          </p:nvSpPr>
          <p:spPr bwMode="auto">
            <a:xfrm>
              <a:off x="7831651" y="3624822"/>
              <a:ext cx="354994" cy="353665"/>
            </a:xfrm>
            <a:custGeom>
              <a:avLst/>
              <a:gdLst>
                <a:gd name="T0" fmla="*/ 447 w 447"/>
                <a:gd name="T1" fmla="*/ 144 h 447"/>
                <a:gd name="T2" fmla="*/ 144 w 447"/>
                <a:gd name="T3" fmla="*/ 447 h 447"/>
                <a:gd name="T4" fmla="*/ 0 w 447"/>
                <a:gd name="T5" fmla="*/ 249 h 447"/>
                <a:gd name="T6" fmla="*/ 249 w 447"/>
                <a:gd name="T7" fmla="*/ 0 h 447"/>
                <a:gd name="T8" fmla="*/ 447 w 447"/>
                <a:gd name="T9" fmla="*/ 144 h 447"/>
              </a:gdLst>
              <a:ahLst/>
              <a:cxnLst>
                <a:cxn ang="0">
                  <a:pos x="T0" y="T1"/>
                </a:cxn>
                <a:cxn ang="0">
                  <a:pos x="T2" y="T3"/>
                </a:cxn>
                <a:cxn ang="0">
                  <a:pos x="T4" y="T5"/>
                </a:cxn>
                <a:cxn ang="0">
                  <a:pos x="T6" y="T7"/>
                </a:cxn>
                <a:cxn ang="0">
                  <a:pos x="T8" y="T9"/>
                </a:cxn>
              </a:cxnLst>
              <a:rect l="0" t="0" r="r" b="b"/>
              <a:pathLst>
                <a:path w="447" h="447">
                  <a:moveTo>
                    <a:pt x="447" y="144"/>
                  </a:moveTo>
                  <a:cubicBezTo>
                    <a:pt x="362" y="260"/>
                    <a:pt x="260" y="362"/>
                    <a:pt x="144" y="447"/>
                  </a:cubicBezTo>
                  <a:lnTo>
                    <a:pt x="0" y="249"/>
                  </a:lnTo>
                  <a:cubicBezTo>
                    <a:pt x="95" y="179"/>
                    <a:pt x="179" y="95"/>
                    <a:pt x="249" y="0"/>
                  </a:cubicBezTo>
                  <a:lnTo>
                    <a:pt x="44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62" name="Freeform 19"/>
            <p:cNvSpPr>
              <a:spLocks/>
            </p:cNvSpPr>
            <p:nvPr/>
          </p:nvSpPr>
          <p:spPr bwMode="auto">
            <a:xfrm>
              <a:off x="8039064" y="3361568"/>
              <a:ext cx="311118" cy="362971"/>
            </a:xfrm>
            <a:custGeom>
              <a:avLst/>
              <a:gdLst>
                <a:gd name="T0" fmla="*/ 394 w 394"/>
                <a:gd name="T1" fmla="*/ 76 h 458"/>
                <a:gd name="T2" fmla="*/ 198 w 394"/>
                <a:gd name="T3" fmla="*/ 458 h 458"/>
                <a:gd name="T4" fmla="*/ 0 w 394"/>
                <a:gd name="T5" fmla="*/ 314 h 458"/>
                <a:gd name="T6" fmla="*/ 160 w 394"/>
                <a:gd name="T7" fmla="*/ 0 h 458"/>
                <a:gd name="T8" fmla="*/ 394 w 394"/>
                <a:gd name="T9" fmla="*/ 76 h 458"/>
              </a:gdLst>
              <a:ahLst/>
              <a:cxnLst>
                <a:cxn ang="0">
                  <a:pos x="T0" y="T1"/>
                </a:cxn>
                <a:cxn ang="0">
                  <a:pos x="T2" y="T3"/>
                </a:cxn>
                <a:cxn ang="0">
                  <a:pos x="T4" y="T5"/>
                </a:cxn>
                <a:cxn ang="0">
                  <a:pos x="T6" y="T7"/>
                </a:cxn>
                <a:cxn ang="0">
                  <a:pos x="T8" y="T9"/>
                </a:cxn>
              </a:cxnLst>
              <a:rect l="0" t="0" r="r" b="b"/>
              <a:pathLst>
                <a:path w="394" h="458">
                  <a:moveTo>
                    <a:pt x="394" y="76"/>
                  </a:moveTo>
                  <a:cubicBezTo>
                    <a:pt x="348" y="214"/>
                    <a:pt x="281" y="343"/>
                    <a:pt x="198" y="458"/>
                  </a:cubicBezTo>
                  <a:lnTo>
                    <a:pt x="0" y="314"/>
                  </a:lnTo>
                  <a:cubicBezTo>
                    <a:pt x="68" y="219"/>
                    <a:pt x="122" y="114"/>
                    <a:pt x="160" y="0"/>
                  </a:cubicBezTo>
                  <a:lnTo>
                    <a:pt x="394"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63" name="Freeform 20"/>
            <p:cNvSpPr>
              <a:spLocks/>
            </p:cNvSpPr>
            <p:nvPr/>
          </p:nvSpPr>
          <p:spPr bwMode="auto">
            <a:xfrm>
              <a:off x="8170691" y="3071723"/>
              <a:ext cx="237992" cy="335051"/>
            </a:xfrm>
            <a:custGeom>
              <a:avLst/>
              <a:gdLst>
                <a:gd name="T0" fmla="*/ 300 w 300"/>
                <a:gd name="T1" fmla="*/ 0 h 424"/>
                <a:gd name="T2" fmla="*/ 233 w 300"/>
                <a:gd name="T3" fmla="*/ 424 h 424"/>
                <a:gd name="T4" fmla="*/ 0 w 300"/>
                <a:gd name="T5" fmla="*/ 348 h 424"/>
                <a:gd name="T6" fmla="*/ 54 w 300"/>
                <a:gd name="T7" fmla="*/ 0 h 424"/>
                <a:gd name="T8" fmla="*/ 300 w 300"/>
                <a:gd name="T9" fmla="*/ 0 h 424"/>
              </a:gdLst>
              <a:ahLst/>
              <a:cxnLst>
                <a:cxn ang="0">
                  <a:pos x="T0" y="T1"/>
                </a:cxn>
                <a:cxn ang="0">
                  <a:pos x="T2" y="T3"/>
                </a:cxn>
                <a:cxn ang="0">
                  <a:pos x="T4" y="T5"/>
                </a:cxn>
                <a:cxn ang="0">
                  <a:pos x="T6" y="T7"/>
                </a:cxn>
                <a:cxn ang="0">
                  <a:pos x="T8" y="T9"/>
                </a:cxn>
              </a:cxnLst>
              <a:rect l="0" t="0" r="r" b="b"/>
              <a:pathLst>
                <a:path w="300" h="424">
                  <a:moveTo>
                    <a:pt x="300" y="0"/>
                  </a:moveTo>
                  <a:cubicBezTo>
                    <a:pt x="299" y="148"/>
                    <a:pt x="275" y="290"/>
                    <a:pt x="233" y="424"/>
                  </a:cubicBezTo>
                  <a:lnTo>
                    <a:pt x="0" y="348"/>
                  </a:lnTo>
                  <a:cubicBezTo>
                    <a:pt x="34" y="238"/>
                    <a:pt x="53" y="121"/>
                    <a:pt x="54" y="0"/>
                  </a:cubicBezTo>
                  <a:lnTo>
                    <a:pt x="30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64" name="Freeform 21"/>
            <p:cNvSpPr>
              <a:spLocks/>
            </p:cNvSpPr>
            <p:nvPr/>
          </p:nvSpPr>
          <p:spPr bwMode="auto">
            <a:xfrm>
              <a:off x="8170691" y="2719387"/>
              <a:ext cx="237992" cy="336380"/>
            </a:xfrm>
            <a:custGeom>
              <a:avLst/>
              <a:gdLst>
                <a:gd name="T0" fmla="*/ 233 w 300"/>
                <a:gd name="T1" fmla="*/ 0 h 424"/>
                <a:gd name="T2" fmla="*/ 300 w 300"/>
                <a:gd name="T3" fmla="*/ 424 h 424"/>
                <a:gd name="T4" fmla="*/ 54 w 300"/>
                <a:gd name="T5" fmla="*/ 424 h 424"/>
                <a:gd name="T6" fmla="*/ 0 w 300"/>
                <a:gd name="T7" fmla="*/ 75 h 424"/>
                <a:gd name="T8" fmla="*/ 233 w 300"/>
                <a:gd name="T9" fmla="*/ 0 h 424"/>
              </a:gdLst>
              <a:ahLst/>
              <a:cxnLst>
                <a:cxn ang="0">
                  <a:pos x="T0" y="T1"/>
                </a:cxn>
                <a:cxn ang="0">
                  <a:pos x="T2" y="T3"/>
                </a:cxn>
                <a:cxn ang="0">
                  <a:pos x="T4" y="T5"/>
                </a:cxn>
                <a:cxn ang="0">
                  <a:pos x="T6" y="T7"/>
                </a:cxn>
                <a:cxn ang="0">
                  <a:pos x="T8" y="T9"/>
                </a:cxn>
              </a:cxnLst>
              <a:rect l="0" t="0" r="r" b="b"/>
              <a:pathLst>
                <a:path w="300" h="424">
                  <a:moveTo>
                    <a:pt x="233" y="0"/>
                  </a:moveTo>
                  <a:cubicBezTo>
                    <a:pt x="275" y="134"/>
                    <a:pt x="299" y="276"/>
                    <a:pt x="300" y="424"/>
                  </a:cubicBezTo>
                  <a:lnTo>
                    <a:pt x="54" y="424"/>
                  </a:lnTo>
                  <a:cubicBezTo>
                    <a:pt x="53" y="302"/>
                    <a:pt x="34" y="185"/>
                    <a:pt x="0" y="75"/>
                  </a:cubicBezTo>
                  <a:lnTo>
                    <a:pt x="2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65" name="Freeform 22"/>
            <p:cNvSpPr>
              <a:spLocks/>
            </p:cNvSpPr>
            <p:nvPr/>
          </p:nvSpPr>
          <p:spPr bwMode="auto">
            <a:xfrm>
              <a:off x="8039064" y="2401622"/>
              <a:ext cx="311118" cy="361642"/>
            </a:xfrm>
            <a:custGeom>
              <a:avLst/>
              <a:gdLst>
                <a:gd name="T0" fmla="*/ 198 w 393"/>
                <a:gd name="T1" fmla="*/ 0 h 458"/>
                <a:gd name="T2" fmla="*/ 393 w 393"/>
                <a:gd name="T3" fmla="*/ 382 h 458"/>
                <a:gd name="T4" fmla="*/ 160 w 393"/>
                <a:gd name="T5" fmla="*/ 458 h 458"/>
                <a:gd name="T6" fmla="*/ 0 w 393"/>
                <a:gd name="T7" fmla="*/ 144 h 458"/>
                <a:gd name="T8" fmla="*/ 198 w 393"/>
                <a:gd name="T9" fmla="*/ 0 h 458"/>
              </a:gdLst>
              <a:ahLst/>
              <a:cxnLst>
                <a:cxn ang="0">
                  <a:pos x="T0" y="T1"/>
                </a:cxn>
                <a:cxn ang="0">
                  <a:pos x="T2" y="T3"/>
                </a:cxn>
                <a:cxn ang="0">
                  <a:pos x="T4" y="T5"/>
                </a:cxn>
                <a:cxn ang="0">
                  <a:pos x="T6" y="T7"/>
                </a:cxn>
                <a:cxn ang="0">
                  <a:pos x="T8" y="T9"/>
                </a:cxn>
              </a:cxnLst>
              <a:rect l="0" t="0" r="r" b="b"/>
              <a:pathLst>
                <a:path w="393" h="458">
                  <a:moveTo>
                    <a:pt x="198" y="0"/>
                  </a:moveTo>
                  <a:cubicBezTo>
                    <a:pt x="281" y="116"/>
                    <a:pt x="348" y="244"/>
                    <a:pt x="393" y="382"/>
                  </a:cubicBezTo>
                  <a:lnTo>
                    <a:pt x="160" y="458"/>
                  </a:lnTo>
                  <a:cubicBezTo>
                    <a:pt x="122" y="345"/>
                    <a:pt x="68" y="239"/>
                    <a:pt x="0" y="144"/>
                  </a:cubicBezTo>
                  <a:lnTo>
                    <a:pt x="1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66" name="Freeform 23"/>
            <p:cNvSpPr>
              <a:spLocks/>
            </p:cNvSpPr>
            <p:nvPr/>
          </p:nvSpPr>
          <p:spPr bwMode="auto">
            <a:xfrm>
              <a:off x="7831651" y="2147674"/>
              <a:ext cx="354994" cy="354994"/>
            </a:xfrm>
            <a:custGeom>
              <a:avLst/>
              <a:gdLst>
                <a:gd name="T0" fmla="*/ 144 w 447"/>
                <a:gd name="T1" fmla="*/ 0 h 448"/>
                <a:gd name="T2" fmla="*/ 447 w 447"/>
                <a:gd name="T3" fmla="*/ 304 h 448"/>
                <a:gd name="T4" fmla="*/ 249 w 447"/>
                <a:gd name="T5" fmla="*/ 448 h 448"/>
                <a:gd name="T6" fmla="*/ 0 w 447"/>
                <a:gd name="T7" fmla="*/ 199 h 448"/>
                <a:gd name="T8" fmla="*/ 144 w 447"/>
                <a:gd name="T9" fmla="*/ 0 h 448"/>
              </a:gdLst>
              <a:ahLst/>
              <a:cxnLst>
                <a:cxn ang="0">
                  <a:pos x="T0" y="T1"/>
                </a:cxn>
                <a:cxn ang="0">
                  <a:pos x="T2" y="T3"/>
                </a:cxn>
                <a:cxn ang="0">
                  <a:pos x="T4" y="T5"/>
                </a:cxn>
                <a:cxn ang="0">
                  <a:pos x="T6" y="T7"/>
                </a:cxn>
                <a:cxn ang="0">
                  <a:pos x="T8" y="T9"/>
                </a:cxn>
              </a:cxnLst>
              <a:rect l="0" t="0" r="r" b="b"/>
              <a:pathLst>
                <a:path w="447" h="448">
                  <a:moveTo>
                    <a:pt x="144" y="0"/>
                  </a:moveTo>
                  <a:cubicBezTo>
                    <a:pt x="260" y="86"/>
                    <a:pt x="362" y="188"/>
                    <a:pt x="447" y="304"/>
                  </a:cubicBezTo>
                  <a:lnTo>
                    <a:pt x="249" y="448"/>
                  </a:lnTo>
                  <a:cubicBezTo>
                    <a:pt x="179" y="353"/>
                    <a:pt x="95" y="269"/>
                    <a:pt x="0" y="199"/>
                  </a:cubicBezTo>
                  <a:lnTo>
                    <a:pt x="1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67" name="Freeform 24"/>
            <p:cNvSpPr>
              <a:spLocks/>
            </p:cNvSpPr>
            <p:nvPr/>
          </p:nvSpPr>
          <p:spPr bwMode="auto">
            <a:xfrm>
              <a:off x="7571056" y="1984138"/>
              <a:ext cx="361642" cy="311118"/>
            </a:xfrm>
            <a:custGeom>
              <a:avLst/>
              <a:gdLst>
                <a:gd name="T0" fmla="*/ 75 w 458"/>
                <a:gd name="T1" fmla="*/ 0 h 394"/>
                <a:gd name="T2" fmla="*/ 458 w 458"/>
                <a:gd name="T3" fmla="*/ 195 h 394"/>
                <a:gd name="T4" fmla="*/ 313 w 458"/>
                <a:gd name="T5" fmla="*/ 394 h 394"/>
                <a:gd name="T6" fmla="*/ 0 w 458"/>
                <a:gd name="T7" fmla="*/ 233 h 394"/>
                <a:gd name="T8" fmla="*/ 75 w 458"/>
                <a:gd name="T9" fmla="*/ 0 h 394"/>
              </a:gdLst>
              <a:ahLst/>
              <a:cxnLst>
                <a:cxn ang="0">
                  <a:pos x="T0" y="T1"/>
                </a:cxn>
                <a:cxn ang="0">
                  <a:pos x="T2" y="T3"/>
                </a:cxn>
                <a:cxn ang="0">
                  <a:pos x="T4" y="T5"/>
                </a:cxn>
                <a:cxn ang="0">
                  <a:pos x="T6" y="T7"/>
                </a:cxn>
                <a:cxn ang="0">
                  <a:pos x="T8" y="T9"/>
                </a:cxn>
              </a:cxnLst>
              <a:rect l="0" t="0" r="r" b="b"/>
              <a:pathLst>
                <a:path w="458" h="394">
                  <a:moveTo>
                    <a:pt x="75" y="0"/>
                  </a:moveTo>
                  <a:cubicBezTo>
                    <a:pt x="213" y="46"/>
                    <a:pt x="342" y="112"/>
                    <a:pt x="458" y="195"/>
                  </a:cubicBezTo>
                  <a:lnTo>
                    <a:pt x="313" y="394"/>
                  </a:lnTo>
                  <a:cubicBezTo>
                    <a:pt x="218" y="326"/>
                    <a:pt x="113" y="271"/>
                    <a:pt x="0" y="233"/>
                  </a:cubicBez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68" name="Freeform 25"/>
            <p:cNvSpPr>
              <a:spLocks/>
            </p:cNvSpPr>
            <p:nvPr/>
          </p:nvSpPr>
          <p:spPr bwMode="auto">
            <a:xfrm>
              <a:off x="7278552" y="1925637"/>
              <a:ext cx="336380" cy="237992"/>
            </a:xfrm>
            <a:custGeom>
              <a:avLst/>
              <a:gdLst>
                <a:gd name="T0" fmla="*/ 0 w 424"/>
                <a:gd name="T1" fmla="*/ 0 h 300"/>
                <a:gd name="T2" fmla="*/ 424 w 424"/>
                <a:gd name="T3" fmla="*/ 67 h 300"/>
                <a:gd name="T4" fmla="*/ 348 w 424"/>
                <a:gd name="T5" fmla="*/ 300 h 300"/>
                <a:gd name="T6" fmla="*/ 0 w 424"/>
                <a:gd name="T7" fmla="*/ 245 h 300"/>
                <a:gd name="T8" fmla="*/ 0 w 424"/>
                <a:gd name="T9" fmla="*/ 0 h 300"/>
              </a:gdLst>
              <a:ahLst/>
              <a:cxnLst>
                <a:cxn ang="0">
                  <a:pos x="T0" y="T1"/>
                </a:cxn>
                <a:cxn ang="0">
                  <a:pos x="T2" y="T3"/>
                </a:cxn>
                <a:cxn ang="0">
                  <a:pos x="T4" y="T5"/>
                </a:cxn>
                <a:cxn ang="0">
                  <a:pos x="T6" y="T7"/>
                </a:cxn>
                <a:cxn ang="0">
                  <a:pos x="T8" y="T9"/>
                </a:cxn>
              </a:cxnLst>
              <a:rect l="0" t="0" r="r" b="b"/>
              <a:pathLst>
                <a:path w="424" h="300">
                  <a:moveTo>
                    <a:pt x="0" y="0"/>
                  </a:moveTo>
                  <a:cubicBezTo>
                    <a:pt x="148" y="1"/>
                    <a:pt x="290" y="24"/>
                    <a:pt x="424" y="67"/>
                  </a:cubicBezTo>
                  <a:lnTo>
                    <a:pt x="348" y="300"/>
                  </a:lnTo>
                  <a:cubicBezTo>
                    <a:pt x="238" y="265"/>
                    <a:pt x="121" y="246"/>
                    <a:pt x="0" y="24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grpSp>
      <p:grpSp>
        <p:nvGrpSpPr>
          <p:cNvPr id="69" name="组合 68"/>
          <p:cNvGrpSpPr/>
          <p:nvPr/>
        </p:nvGrpSpPr>
        <p:grpSpPr>
          <a:xfrm>
            <a:off x="8910260" y="1712243"/>
            <a:ext cx="2273999" cy="2274887"/>
            <a:chOff x="8724985" y="1925637"/>
            <a:chExt cx="2274887" cy="2274887"/>
          </a:xfrm>
          <a:solidFill>
            <a:schemeClr val="accent4"/>
          </a:solidFill>
        </p:grpSpPr>
        <p:sp>
          <p:nvSpPr>
            <p:cNvPr id="70" name="Freeform 6"/>
            <p:cNvSpPr>
              <a:spLocks/>
            </p:cNvSpPr>
            <p:nvPr/>
          </p:nvSpPr>
          <p:spPr bwMode="auto">
            <a:xfrm>
              <a:off x="9518735" y="1925637"/>
              <a:ext cx="335051" cy="237992"/>
            </a:xfrm>
            <a:custGeom>
              <a:avLst/>
              <a:gdLst>
                <a:gd name="T0" fmla="*/ 0 w 424"/>
                <a:gd name="T1" fmla="*/ 67 h 300"/>
                <a:gd name="T2" fmla="*/ 424 w 424"/>
                <a:gd name="T3" fmla="*/ 0 h 300"/>
                <a:gd name="T4" fmla="*/ 424 w 424"/>
                <a:gd name="T5" fmla="*/ 245 h 300"/>
                <a:gd name="T6" fmla="*/ 76 w 424"/>
                <a:gd name="T7" fmla="*/ 300 h 300"/>
                <a:gd name="T8" fmla="*/ 0 w 424"/>
                <a:gd name="T9" fmla="*/ 67 h 300"/>
              </a:gdLst>
              <a:ahLst/>
              <a:cxnLst>
                <a:cxn ang="0">
                  <a:pos x="T0" y="T1"/>
                </a:cxn>
                <a:cxn ang="0">
                  <a:pos x="T2" y="T3"/>
                </a:cxn>
                <a:cxn ang="0">
                  <a:pos x="T4" y="T5"/>
                </a:cxn>
                <a:cxn ang="0">
                  <a:pos x="T6" y="T7"/>
                </a:cxn>
                <a:cxn ang="0">
                  <a:pos x="T8" y="T9"/>
                </a:cxn>
              </a:cxnLst>
              <a:rect l="0" t="0" r="r" b="b"/>
              <a:pathLst>
                <a:path w="424" h="300">
                  <a:moveTo>
                    <a:pt x="0" y="67"/>
                  </a:moveTo>
                  <a:cubicBezTo>
                    <a:pt x="134" y="24"/>
                    <a:pt x="276" y="1"/>
                    <a:pt x="424" y="0"/>
                  </a:cubicBezTo>
                  <a:lnTo>
                    <a:pt x="424" y="245"/>
                  </a:lnTo>
                  <a:cubicBezTo>
                    <a:pt x="302" y="246"/>
                    <a:pt x="186" y="265"/>
                    <a:pt x="76" y="300"/>
                  </a:cubicBezTo>
                  <a:lnTo>
                    <a:pt x="0" y="6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71" name="Freeform 7"/>
            <p:cNvSpPr>
              <a:spLocks/>
            </p:cNvSpPr>
            <p:nvPr/>
          </p:nvSpPr>
          <p:spPr bwMode="auto">
            <a:xfrm>
              <a:off x="9199640" y="1984138"/>
              <a:ext cx="362971" cy="311118"/>
            </a:xfrm>
            <a:custGeom>
              <a:avLst/>
              <a:gdLst>
                <a:gd name="T0" fmla="*/ 0 w 458"/>
                <a:gd name="T1" fmla="*/ 195 h 394"/>
                <a:gd name="T2" fmla="*/ 382 w 458"/>
                <a:gd name="T3" fmla="*/ 0 h 394"/>
                <a:gd name="T4" fmla="*/ 458 w 458"/>
                <a:gd name="T5" fmla="*/ 233 h 394"/>
                <a:gd name="T6" fmla="*/ 144 w 458"/>
                <a:gd name="T7" fmla="*/ 394 h 394"/>
                <a:gd name="T8" fmla="*/ 0 w 458"/>
                <a:gd name="T9" fmla="*/ 195 h 394"/>
              </a:gdLst>
              <a:ahLst/>
              <a:cxnLst>
                <a:cxn ang="0">
                  <a:pos x="T0" y="T1"/>
                </a:cxn>
                <a:cxn ang="0">
                  <a:pos x="T2" y="T3"/>
                </a:cxn>
                <a:cxn ang="0">
                  <a:pos x="T4" y="T5"/>
                </a:cxn>
                <a:cxn ang="0">
                  <a:pos x="T6" y="T7"/>
                </a:cxn>
                <a:cxn ang="0">
                  <a:pos x="T8" y="T9"/>
                </a:cxn>
              </a:cxnLst>
              <a:rect l="0" t="0" r="r" b="b"/>
              <a:pathLst>
                <a:path w="458" h="394">
                  <a:moveTo>
                    <a:pt x="0" y="195"/>
                  </a:moveTo>
                  <a:cubicBezTo>
                    <a:pt x="116" y="112"/>
                    <a:pt x="245" y="46"/>
                    <a:pt x="382" y="0"/>
                  </a:cubicBezTo>
                  <a:lnTo>
                    <a:pt x="458" y="233"/>
                  </a:lnTo>
                  <a:cubicBezTo>
                    <a:pt x="345" y="271"/>
                    <a:pt x="240" y="326"/>
                    <a:pt x="144" y="394"/>
                  </a:cubicBezTo>
                  <a:lnTo>
                    <a:pt x="0" y="19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72" name="Freeform 8"/>
            <p:cNvSpPr>
              <a:spLocks/>
            </p:cNvSpPr>
            <p:nvPr/>
          </p:nvSpPr>
          <p:spPr bwMode="auto">
            <a:xfrm>
              <a:off x="8947022" y="2147674"/>
              <a:ext cx="354994" cy="354994"/>
            </a:xfrm>
            <a:custGeom>
              <a:avLst/>
              <a:gdLst>
                <a:gd name="T0" fmla="*/ 0 w 448"/>
                <a:gd name="T1" fmla="*/ 304 h 448"/>
                <a:gd name="T2" fmla="*/ 304 w 448"/>
                <a:gd name="T3" fmla="*/ 0 h 448"/>
                <a:gd name="T4" fmla="*/ 448 w 448"/>
                <a:gd name="T5" fmla="*/ 199 h 448"/>
                <a:gd name="T6" fmla="*/ 199 w 448"/>
                <a:gd name="T7" fmla="*/ 448 h 448"/>
                <a:gd name="T8" fmla="*/ 0 w 448"/>
                <a:gd name="T9" fmla="*/ 304 h 448"/>
              </a:gdLst>
              <a:ahLst/>
              <a:cxnLst>
                <a:cxn ang="0">
                  <a:pos x="T0" y="T1"/>
                </a:cxn>
                <a:cxn ang="0">
                  <a:pos x="T2" y="T3"/>
                </a:cxn>
                <a:cxn ang="0">
                  <a:pos x="T4" y="T5"/>
                </a:cxn>
                <a:cxn ang="0">
                  <a:pos x="T6" y="T7"/>
                </a:cxn>
                <a:cxn ang="0">
                  <a:pos x="T8" y="T9"/>
                </a:cxn>
              </a:cxnLst>
              <a:rect l="0" t="0" r="r" b="b"/>
              <a:pathLst>
                <a:path w="448" h="448">
                  <a:moveTo>
                    <a:pt x="0" y="304"/>
                  </a:moveTo>
                  <a:cubicBezTo>
                    <a:pt x="86" y="188"/>
                    <a:pt x="188" y="86"/>
                    <a:pt x="304" y="0"/>
                  </a:cubicBezTo>
                  <a:lnTo>
                    <a:pt x="448" y="199"/>
                  </a:lnTo>
                  <a:cubicBezTo>
                    <a:pt x="353" y="269"/>
                    <a:pt x="269" y="353"/>
                    <a:pt x="199" y="448"/>
                  </a:cubicBezTo>
                  <a:lnTo>
                    <a:pt x="0" y="30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73" name="Freeform 9"/>
            <p:cNvSpPr>
              <a:spLocks/>
            </p:cNvSpPr>
            <p:nvPr/>
          </p:nvSpPr>
          <p:spPr bwMode="auto">
            <a:xfrm>
              <a:off x="8782156" y="2401622"/>
              <a:ext cx="312448" cy="361642"/>
            </a:xfrm>
            <a:custGeom>
              <a:avLst/>
              <a:gdLst>
                <a:gd name="T0" fmla="*/ 0 w 394"/>
                <a:gd name="T1" fmla="*/ 382 h 458"/>
                <a:gd name="T2" fmla="*/ 195 w 394"/>
                <a:gd name="T3" fmla="*/ 0 h 458"/>
                <a:gd name="T4" fmla="*/ 394 w 394"/>
                <a:gd name="T5" fmla="*/ 144 h 458"/>
                <a:gd name="T6" fmla="*/ 233 w 394"/>
                <a:gd name="T7" fmla="*/ 458 h 458"/>
                <a:gd name="T8" fmla="*/ 0 w 394"/>
                <a:gd name="T9" fmla="*/ 382 h 458"/>
              </a:gdLst>
              <a:ahLst/>
              <a:cxnLst>
                <a:cxn ang="0">
                  <a:pos x="T0" y="T1"/>
                </a:cxn>
                <a:cxn ang="0">
                  <a:pos x="T2" y="T3"/>
                </a:cxn>
                <a:cxn ang="0">
                  <a:pos x="T4" y="T5"/>
                </a:cxn>
                <a:cxn ang="0">
                  <a:pos x="T6" y="T7"/>
                </a:cxn>
                <a:cxn ang="0">
                  <a:pos x="T8" y="T9"/>
                </a:cxn>
              </a:cxnLst>
              <a:rect l="0" t="0" r="r" b="b"/>
              <a:pathLst>
                <a:path w="394" h="458">
                  <a:moveTo>
                    <a:pt x="0" y="382"/>
                  </a:moveTo>
                  <a:cubicBezTo>
                    <a:pt x="46" y="244"/>
                    <a:pt x="112" y="116"/>
                    <a:pt x="195" y="0"/>
                  </a:cubicBezTo>
                  <a:lnTo>
                    <a:pt x="394" y="144"/>
                  </a:lnTo>
                  <a:cubicBezTo>
                    <a:pt x="326" y="239"/>
                    <a:pt x="271" y="345"/>
                    <a:pt x="233" y="458"/>
                  </a:cubicBezTo>
                  <a:lnTo>
                    <a:pt x="0" y="38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74" name="Freeform 10"/>
            <p:cNvSpPr>
              <a:spLocks/>
            </p:cNvSpPr>
            <p:nvPr/>
          </p:nvSpPr>
          <p:spPr bwMode="auto">
            <a:xfrm>
              <a:off x="8724985" y="2719387"/>
              <a:ext cx="237992" cy="336380"/>
            </a:xfrm>
            <a:custGeom>
              <a:avLst/>
              <a:gdLst>
                <a:gd name="T0" fmla="*/ 0 w 300"/>
                <a:gd name="T1" fmla="*/ 424 h 424"/>
                <a:gd name="T2" fmla="*/ 67 w 300"/>
                <a:gd name="T3" fmla="*/ 0 h 424"/>
                <a:gd name="T4" fmla="*/ 300 w 300"/>
                <a:gd name="T5" fmla="*/ 75 h 424"/>
                <a:gd name="T6" fmla="*/ 245 w 300"/>
                <a:gd name="T7" fmla="*/ 424 h 424"/>
                <a:gd name="T8" fmla="*/ 0 w 300"/>
                <a:gd name="T9" fmla="*/ 424 h 424"/>
              </a:gdLst>
              <a:ahLst/>
              <a:cxnLst>
                <a:cxn ang="0">
                  <a:pos x="T0" y="T1"/>
                </a:cxn>
                <a:cxn ang="0">
                  <a:pos x="T2" y="T3"/>
                </a:cxn>
                <a:cxn ang="0">
                  <a:pos x="T4" y="T5"/>
                </a:cxn>
                <a:cxn ang="0">
                  <a:pos x="T6" y="T7"/>
                </a:cxn>
                <a:cxn ang="0">
                  <a:pos x="T8" y="T9"/>
                </a:cxn>
              </a:cxnLst>
              <a:rect l="0" t="0" r="r" b="b"/>
              <a:pathLst>
                <a:path w="300" h="424">
                  <a:moveTo>
                    <a:pt x="0" y="424"/>
                  </a:moveTo>
                  <a:cubicBezTo>
                    <a:pt x="1" y="276"/>
                    <a:pt x="24" y="134"/>
                    <a:pt x="67" y="0"/>
                  </a:cubicBezTo>
                  <a:lnTo>
                    <a:pt x="300" y="75"/>
                  </a:lnTo>
                  <a:cubicBezTo>
                    <a:pt x="265" y="185"/>
                    <a:pt x="246" y="302"/>
                    <a:pt x="245" y="424"/>
                  </a:cubicBezTo>
                  <a:lnTo>
                    <a:pt x="0" y="42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75" name="Freeform 11"/>
            <p:cNvSpPr>
              <a:spLocks/>
            </p:cNvSpPr>
            <p:nvPr/>
          </p:nvSpPr>
          <p:spPr bwMode="auto">
            <a:xfrm>
              <a:off x="8724985" y="3071723"/>
              <a:ext cx="237992" cy="335051"/>
            </a:xfrm>
            <a:custGeom>
              <a:avLst/>
              <a:gdLst>
                <a:gd name="T0" fmla="*/ 67 w 300"/>
                <a:gd name="T1" fmla="*/ 424 h 424"/>
                <a:gd name="T2" fmla="*/ 0 w 300"/>
                <a:gd name="T3" fmla="*/ 0 h 424"/>
                <a:gd name="T4" fmla="*/ 245 w 300"/>
                <a:gd name="T5" fmla="*/ 0 h 424"/>
                <a:gd name="T6" fmla="*/ 300 w 300"/>
                <a:gd name="T7" fmla="*/ 348 h 424"/>
                <a:gd name="T8" fmla="*/ 67 w 300"/>
                <a:gd name="T9" fmla="*/ 424 h 424"/>
              </a:gdLst>
              <a:ahLst/>
              <a:cxnLst>
                <a:cxn ang="0">
                  <a:pos x="T0" y="T1"/>
                </a:cxn>
                <a:cxn ang="0">
                  <a:pos x="T2" y="T3"/>
                </a:cxn>
                <a:cxn ang="0">
                  <a:pos x="T4" y="T5"/>
                </a:cxn>
                <a:cxn ang="0">
                  <a:pos x="T6" y="T7"/>
                </a:cxn>
                <a:cxn ang="0">
                  <a:pos x="T8" y="T9"/>
                </a:cxn>
              </a:cxnLst>
              <a:rect l="0" t="0" r="r" b="b"/>
              <a:pathLst>
                <a:path w="300" h="424">
                  <a:moveTo>
                    <a:pt x="67" y="424"/>
                  </a:moveTo>
                  <a:cubicBezTo>
                    <a:pt x="24" y="290"/>
                    <a:pt x="1" y="148"/>
                    <a:pt x="0" y="0"/>
                  </a:cubicBezTo>
                  <a:lnTo>
                    <a:pt x="245" y="0"/>
                  </a:lnTo>
                  <a:cubicBezTo>
                    <a:pt x="246" y="121"/>
                    <a:pt x="266" y="238"/>
                    <a:pt x="300" y="348"/>
                  </a:cubicBezTo>
                  <a:lnTo>
                    <a:pt x="67" y="42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76" name="Freeform 12"/>
            <p:cNvSpPr>
              <a:spLocks/>
            </p:cNvSpPr>
            <p:nvPr/>
          </p:nvSpPr>
          <p:spPr bwMode="auto">
            <a:xfrm>
              <a:off x="8782156" y="3361568"/>
              <a:ext cx="312448" cy="362971"/>
            </a:xfrm>
            <a:custGeom>
              <a:avLst/>
              <a:gdLst>
                <a:gd name="T0" fmla="*/ 195 w 394"/>
                <a:gd name="T1" fmla="*/ 458 h 458"/>
                <a:gd name="T2" fmla="*/ 0 w 394"/>
                <a:gd name="T3" fmla="*/ 76 h 458"/>
                <a:gd name="T4" fmla="*/ 234 w 394"/>
                <a:gd name="T5" fmla="*/ 0 h 458"/>
                <a:gd name="T6" fmla="*/ 394 w 394"/>
                <a:gd name="T7" fmla="*/ 314 h 458"/>
                <a:gd name="T8" fmla="*/ 195 w 394"/>
                <a:gd name="T9" fmla="*/ 458 h 458"/>
              </a:gdLst>
              <a:ahLst/>
              <a:cxnLst>
                <a:cxn ang="0">
                  <a:pos x="T0" y="T1"/>
                </a:cxn>
                <a:cxn ang="0">
                  <a:pos x="T2" y="T3"/>
                </a:cxn>
                <a:cxn ang="0">
                  <a:pos x="T4" y="T5"/>
                </a:cxn>
                <a:cxn ang="0">
                  <a:pos x="T6" y="T7"/>
                </a:cxn>
                <a:cxn ang="0">
                  <a:pos x="T8" y="T9"/>
                </a:cxn>
              </a:cxnLst>
              <a:rect l="0" t="0" r="r" b="b"/>
              <a:pathLst>
                <a:path w="394" h="458">
                  <a:moveTo>
                    <a:pt x="195" y="458"/>
                  </a:moveTo>
                  <a:cubicBezTo>
                    <a:pt x="112" y="343"/>
                    <a:pt x="46" y="214"/>
                    <a:pt x="0" y="76"/>
                  </a:cubicBezTo>
                  <a:lnTo>
                    <a:pt x="234" y="0"/>
                  </a:lnTo>
                  <a:cubicBezTo>
                    <a:pt x="271" y="114"/>
                    <a:pt x="326" y="219"/>
                    <a:pt x="394" y="314"/>
                  </a:cubicBezTo>
                  <a:lnTo>
                    <a:pt x="195" y="45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77" name="Freeform 13"/>
            <p:cNvSpPr>
              <a:spLocks/>
            </p:cNvSpPr>
            <p:nvPr/>
          </p:nvSpPr>
          <p:spPr bwMode="auto">
            <a:xfrm>
              <a:off x="8947022" y="3624822"/>
              <a:ext cx="354994" cy="353665"/>
            </a:xfrm>
            <a:custGeom>
              <a:avLst/>
              <a:gdLst>
                <a:gd name="T0" fmla="*/ 304 w 448"/>
                <a:gd name="T1" fmla="*/ 447 h 447"/>
                <a:gd name="T2" fmla="*/ 0 w 448"/>
                <a:gd name="T3" fmla="*/ 144 h 447"/>
                <a:gd name="T4" fmla="*/ 199 w 448"/>
                <a:gd name="T5" fmla="*/ 0 h 447"/>
                <a:gd name="T6" fmla="*/ 448 w 448"/>
                <a:gd name="T7" fmla="*/ 249 h 447"/>
                <a:gd name="T8" fmla="*/ 304 w 448"/>
                <a:gd name="T9" fmla="*/ 447 h 447"/>
              </a:gdLst>
              <a:ahLst/>
              <a:cxnLst>
                <a:cxn ang="0">
                  <a:pos x="T0" y="T1"/>
                </a:cxn>
                <a:cxn ang="0">
                  <a:pos x="T2" y="T3"/>
                </a:cxn>
                <a:cxn ang="0">
                  <a:pos x="T4" y="T5"/>
                </a:cxn>
                <a:cxn ang="0">
                  <a:pos x="T6" y="T7"/>
                </a:cxn>
                <a:cxn ang="0">
                  <a:pos x="T8" y="T9"/>
                </a:cxn>
              </a:cxnLst>
              <a:rect l="0" t="0" r="r" b="b"/>
              <a:pathLst>
                <a:path w="448" h="447">
                  <a:moveTo>
                    <a:pt x="304" y="447"/>
                  </a:moveTo>
                  <a:cubicBezTo>
                    <a:pt x="188" y="362"/>
                    <a:pt x="86" y="260"/>
                    <a:pt x="0" y="144"/>
                  </a:cubicBezTo>
                  <a:lnTo>
                    <a:pt x="199" y="0"/>
                  </a:lnTo>
                  <a:cubicBezTo>
                    <a:pt x="269" y="95"/>
                    <a:pt x="353" y="179"/>
                    <a:pt x="448" y="249"/>
                  </a:cubicBezTo>
                  <a:lnTo>
                    <a:pt x="304" y="44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78" name="Freeform 14"/>
            <p:cNvSpPr>
              <a:spLocks/>
            </p:cNvSpPr>
            <p:nvPr/>
          </p:nvSpPr>
          <p:spPr bwMode="auto">
            <a:xfrm>
              <a:off x="9199640" y="3830905"/>
              <a:ext cx="362971" cy="312448"/>
            </a:xfrm>
            <a:custGeom>
              <a:avLst/>
              <a:gdLst>
                <a:gd name="T0" fmla="*/ 382 w 458"/>
                <a:gd name="T1" fmla="*/ 394 h 394"/>
                <a:gd name="T2" fmla="*/ 0 w 458"/>
                <a:gd name="T3" fmla="*/ 198 h 394"/>
                <a:gd name="T4" fmla="*/ 144 w 458"/>
                <a:gd name="T5" fmla="*/ 0 h 394"/>
                <a:gd name="T6" fmla="*/ 458 w 458"/>
                <a:gd name="T7" fmla="*/ 160 h 394"/>
                <a:gd name="T8" fmla="*/ 382 w 458"/>
                <a:gd name="T9" fmla="*/ 394 h 394"/>
              </a:gdLst>
              <a:ahLst/>
              <a:cxnLst>
                <a:cxn ang="0">
                  <a:pos x="T0" y="T1"/>
                </a:cxn>
                <a:cxn ang="0">
                  <a:pos x="T2" y="T3"/>
                </a:cxn>
                <a:cxn ang="0">
                  <a:pos x="T4" y="T5"/>
                </a:cxn>
                <a:cxn ang="0">
                  <a:pos x="T6" y="T7"/>
                </a:cxn>
                <a:cxn ang="0">
                  <a:pos x="T8" y="T9"/>
                </a:cxn>
              </a:cxnLst>
              <a:rect l="0" t="0" r="r" b="b"/>
              <a:pathLst>
                <a:path w="458" h="394">
                  <a:moveTo>
                    <a:pt x="382" y="394"/>
                  </a:moveTo>
                  <a:cubicBezTo>
                    <a:pt x="245" y="348"/>
                    <a:pt x="116" y="281"/>
                    <a:pt x="0" y="198"/>
                  </a:cubicBezTo>
                  <a:lnTo>
                    <a:pt x="144" y="0"/>
                  </a:lnTo>
                  <a:cubicBezTo>
                    <a:pt x="239" y="68"/>
                    <a:pt x="345" y="122"/>
                    <a:pt x="458" y="160"/>
                  </a:cubicBezTo>
                  <a:lnTo>
                    <a:pt x="382" y="39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79" name="Freeform 15"/>
            <p:cNvSpPr>
              <a:spLocks/>
            </p:cNvSpPr>
            <p:nvPr/>
          </p:nvSpPr>
          <p:spPr bwMode="auto">
            <a:xfrm>
              <a:off x="9518735" y="3963861"/>
              <a:ext cx="335051" cy="236663"/>
            </a:xfrm>
            <a:custGeom>
              <a:avLst/>
              <a:gdLst>
                <a:gd name="T0" fmla="*/ 424 w 424"/>
                <a:gd name="T1" fmla="*/ 300 h 300"/>
                <a:gd name="T2" fmla="*/ 0 w 424"/>
                <a:gd name="T3" fmla="*/ 233 h 300"/>
                <a:gd name="T4" fmla="*/ 76 w 424"/>
                <a:gd name="T5" fmla="*/ 0 h 300"/>
                <a:gd name="T6" fmla="*/ 424 w 424"/>
                <a:gd name="T7" fmla="*/ 54 h 300"/>
                <a:gd name="T8" fmla="*/ 424 w 424"/>
                <a:gd name="T9" fmla="*/ 300 h 300"/>
              </a:gdLst>
              <a:ahLst/>
              <a:cxnLst>
                <a:cxn ang="0">
                  <a:pos x="T0" y="T1"/>
                </a:cxn>
                <a:cxn ang="0">
                  <a:pos x="T2" y="T3"/>
                </a:cxn>
                <a:cxn ang="0">
                  <a:pos x="T4" y="T5"/>
                </a:cxn>
                <a:cxn ang="0">
                  <a:pos x="T6" y="T7"/>
                </a:cxn>
                <a:cxn ang="0">
                  <a:pos x="T8" y="T9"/>
                </a:cxn>
              </a:cxnLst>
              <a:rect l="0" t="0" r="r" b="b"/>
              <a:pathLst>
                <a:path w="424" h="300">
                  <a:moveTo>
                    <a:pt x="424" y="300"/>
                  </a:moveTo>
                  <a:cubicBezTo>
                    <a:pt x="276" y="299"/>
                    <a:pt x="134" y="275"/>
                    <a:pt x="0" y="233"/>
                  </a:cubicBezTo>
                  <a:lnTo>
                    <a:pt x="76" y="0"/>
                  </a:lnTo>
                  <a:cubicBezTo>
                    <a:pt x="186" y="34"/>
                    <a:pt x="303" y="53"/>
                    <a:pt x="424" y="54"/>
                  </a:cubicBezTo>
                  <a:lnTo>
                    <a:pt x="424" y="30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80" name="Freeform 16"/>
            <p:cNvSpPr>
              <a:spLocks/>
            </p:cNvSpPr>
            <p:nvPr/>
          </p:nvSpPr>
          <p:spPr bwMode="auto">
            <a:xfrm>
              <a:off x="9869741" y="3962532"/>
              <a:ext cx="336380" cy="237992"/>
            </a:xfrm>
            <a:custGeom>
              <a:avLst/>
              <a:gdLst>
                <a:gd name="T0" fmla="*/ 424 w 424"/>
                <a:gd name="T1" fmla="*/ 234 h 301"/>
                <a:gd name="T2" fmla="*/ 0 w 424"/>
                <a:gd name="T3" fmla="*/ 301 h 301"/>
                <a:gd name="T4" fmla="*/ 0 w 424"/>
                <a:gd name="T5" fmla="*/ 55 h 301"/>
                <a:gd name="T6" fmla="*/ 348 w 424"/>
                <a:gd name="T7" fmla="*/ 0 h 301"/>
                <a:gd name="T8" fmla="*/ 424 w 424"/>
                <a:gd name="T9" fmla="*/ 234 h 301"/>
              </a:gdLst>
              <a:ahLst/>
              <a:cxnLst>
                <a:cxn ang="0">
                  <a:pos x="T0" y="T1"/>
                </a:cxn>
                <a:cxn ang="0">
                  <a:pos x="T2" y="T3"/>
                </a:cxn>
                <a:cxn ang="0">
                  <a:pos x="T4" y="T5"/>
                </a:cxn>
                <a:cxn ang="0">
                  <a:pos x="T6" y="T7"/>
                </a:cxn>
                <a:cxn ang="0">
                  <a:pos x="T8" y="T9"/>
                </a:cxn>
              </a:cxnLst>
              <a:rect l="0" t="0" r="r" b="b"/>
              <a:pathLst>
                <a:path w="424" h="301">
                  <a:moveTo>
                    <a:pt x="424" y="234"/>
                  </a:moveTo>
                  <a:cubicBezTo>
                    <a:pt x="290" y="276"/>
                    <a:pt x="148" y="300"/>
                    <a:pt x="0" y="301"/>
                  </a:cubicBezTo>
                  <a:lnTo>
                    <a:pt x="0" y="55"/>
                  </a:lnTo>
                  <a:cubicBezTo>
                    <a:pt x="121" y="54"/>
                    <a:pt x="238" y="35"/>
                    <a:pt x="348" y="0"/>
                  </a:cubicBezTo>
                  <a:lnTo>
                    <a:pt x="424" y="23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81" name="Freeform 17"/>
            <p:cNvSpPr>
              <a:spLocks/>
            </p:cNvSpPr>
            <p:nvPr/>
          </p:nvSpPr>
          <p:spPr bwMode="auto">
            <a:xfrm>
              <a:off x="10162245" y="3830905"/>
              <a:ext cx="361642" cy="311118"/>
            </a:xfrm>
            <a:custGeom>
              <a:avLst/>
              <a:gdLst>
                <a:gd name="T0" fmla="*/ 458 w 458"/>
                <a:gd name="T1" fmla="*/ 198 h 393"/>
                <a:gd name="T2" fmla="*/ 75 w 458"/>
                <a:gd name="T3" fmla="*/ 393 h 393"/>
                <a:gd name="T4" fmla="*/ 0 w 458"/>
                <a:gd name="T5" fmla="*/ 160 h 393"/>
                <a:gd name="T6" fmla="*/ 313 w 458"/>
                <a:gd name="T7" fmla="*/ 0 h 393"/>
                <a:gd name="T8" fmla="*/ 458 w 458"/>
                <a:gd name="T9" fmla="*/ 198 h 393"/>
              </a:gdLst>
              <a:ahLst/>
              <a:cxnLst>
                <a:cxn ang="0">
                  <a:pos x="T0" y="T1"/>
                </a:cxn>
                <a:cxn ang="0">
                  <a:pos x="T2" y="T3"/>
                </a:cxn>
                <a:cxn ang="0">
                  <a:pos x="T4" y="T5"/>
                </a:cxn>
                <a:cxn ang="0">
                  <a:pos x="T6" y="T7"/>
                </a:cxn>
                <a:cxn ang="0">
                  <a:pos x="T8" y="T9"/>
                </a:cxn>
              </a:cxnLst>
              <a:rect l="0" t="0" r="r" b="b"/>
              <a:pathLst>
                <a:path w="458" h="393">
                  <a:moveTo>
                    <a:pt x="458" y="198"/>
                  </a:moveTo>
                  <a:cubicBezTo>
                    <a:pt x="342" y="281"/>
                    <a:pt x="213" y="347"/>
                    <a:pt x="75" y="393"/>
                  </a:cubicBezTo>
                  <a:lnTo>
                    <a:pt x="0" y="160"/>
                  </a:lnTo>
                  <a:cubicBezTo>
                    <a:pt x="113" y="122"/>
                    <a:pt x="218" y="68"/>
                    <a:pt x="313" y="0"/>
                  </a:cubicBezTo>
                  <a:lnTo>
                    <a:pt x="458" y="19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82" name="Freeform 18"/>
            <p:cNvSpPr>
              <a:spLocks/>
            </p:cNvSpPr>
            <p:nvPr/>
          </p:nvSpPr>
          <p:spPr bwMode="auto">
            <a:xfrm>
              <a:off x="10422840" y="3624822"/>
              <a:ext cx="354994" cy="353665"/>
            </a:xfrm>
            <a:custGeom>
              <a:avLst/>
              <a:gdLst>
                <a:gd name="T0" fmla="*/ 447 w 447"/>
                <a:gd name="T1" fmla="*/ 144 h 447"/>
                <a:gd name="T2" fmla="*/ 144 w 447"/>
                <a:gd name="T3" fmla="*/ 447 h 447"/>
                <a:gd name="T4" fmla="*/ 0 w 447"/>
                <a:gd name="T5" fmla="*/ 249 h 447"/>
                <a:gd name="T6" fmla="*/ 249 w 447"/>
                <a:gd name="T7" fmla="*/ 0 h 447"/>
                <a:gd name="T8" fmla="*/ 447 w 447"/>
                <a:gd name="T9" fmla="*/ 144 h 447"/>
              </a:gdLst>
              <a:ahLst/>
              <a:cxnLst>
                <a:cxn ang="0">
                  <a:pos x="T0" y="T1"/>
                </a:cxn>
                <a:cxn ang="0">
                  <a:pos x="T2" y="T3"/>
                </a:cxn>
                <a:cxn ang="0">
                  <a:pos x="T4" y="T5"/>
                </a:cxn>
                <a:cxn ang="0">
                  <a:pos x="T6" y="T7"/>
                </a:cxn>
                <a:cxn ang="0">
                  <a:pos x="T8" y="T9"/>
                </a:cxn>
              </a:cxnLst>
              <a:rect l="0" t="0" r="r" b="b"/>
              <a:pathLst>
                <a:path w="447" h="447">
                  <a:moveTo>
                    <a:pt x="447" y="144"/>
                  </a:moveTo>
                  <a:cubicBezTo>
                    <a:pt x="362" y="260"/>
                    <a:pt x="260" y="362"/>
                    <a:pt x="144" y="447"/>
                  </a:cubicBezTo>
                  <a:lnTo>
                    <a:pt x="0" y="249"/>
                  </a:lnTo>
                  <a:cubicBezTo>
                    <a:pt x="95" y="179"/>
                    <a:pt x="179" y="95"/>
                    <a:pt x="249" y="0"/>
                  </a:cubicBezTo>
                  <a:lnTo>
                    <a:pt x="447" y="14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83" name="Freeform 19"/>
            <p:cNvSpPr>
              <a:spLocks/>
            </p:cNvSpPr>
            <p:nvPr/>
          </p:nvSpPr>
          <p:spPr bwMode="auto">
            <a:xfrm>
              <a:off x="10630253" y="3361568"/>
              <a:ext cx="311118" cy="362971"/>
            </a:xfrm>
            <a:custGeom>
              <a:avLst/>
              <a:gdLst>
                <a:gd name="T0" fmla="*/ 394 w 394"/>
                <a:gd name="T1" fmla="*/ 76 h 458"/>
                <a:gd name="T2" fmla="*/ 198 w 394"/>
                <a:gd name="T3" fmla="*/ 458 h 458"/>
                <a:gd name="T4" fmla="*/ 0 w 394"/>
                <a:gd name="T5" fmla="*/ 314 h 458"/>
                <a:gd name="T6" fmla="*/ 160 w 394"/>
                <a:gd name="T7" fmla="*/ 0 h 458"/>
                <a:gd name="T8" fmla="*/ 394 w 394"/>
                <a:gd name="T9" fmla="*/ 76 h 458"/>
              </a:gdLst>
              <a:ahLst/>
              <a:cxnLst>
                <a:cxn ang="0">
                  <a:pos x="T0" y="T1"/>
                </a:cxn>
                <a:cxn ang="0">
                  <a:pos x="T2" y="T3"/>
                </a:cxn>
                <a:cxn ang="0">
                  <a:pos x="T4" y="T5"/>
                </a:cxn>
                <a:cxn ang="0">
                  <a:pos x="T6" y="T7"/>
                </a:cxn>
                <a:cxn ang="0">
                  <a:pos x="T8" y="T9"/>
                </a:cxn>
              </a:cxnLst>
              <a:rect l="0" t="0" r="r" b="b"/>
              <a:pathLst>
                <a:path w="394" h="458">
                  <a:moveTo>
                    <a:pt x="394" y="76"/>
                  </a:moveTo>
                  <a:cubicBezTo>
                    <a:pt x="348" y="214"/>
                    <a:pt x="281" y="343"/>
                    <a:pt x="198" y="458"/>
                  </a:cubicBezTo>
                  <a:lnTo>
                    <a:pt x="0" y="314"/>
                  </a:lnTo>
                  <a:cubicBezTo>
                    <a:pt x="68" y="219"/>
                    <a:pt x="122" y="114"/>
                    <a:pt x="160" y="0"/>
                  </a:cubicBezTo>
                  <a:lnTo>
                    <a:pt x="394" y="7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84" name="Freeform 20"/>
            <p:cNvSpPr>
              <a:spLocks/>
            </p:cNvSpPr>
            <p:nvPr/>
          </p:nvSpPr>
          <p:spPr bwMode="auto">
            <a:xfrm>
              <a:off x="10761880" y="3071723"/>
              <a:ext cx="237992" cy="335051"/>
            </a:xfrm>
            <a:custGeom>
              <a:avLst/>
              <a:gdLst>
                <a:gd name="T0" fmla="*/ 300 w 300"/>
                <a:gd name="T1" fmla="*/ 0 h 424"/>
                <a:gd name="T2" fmla="*/ 233 w 300"/>
                <a:gd name="T3" fmla="*/ 424 h 424"/>
                <a:gd name="T4" fmla="*/ 0 w 300"/>
                <a:gd name="T5" fmla="*/ 348 h 424"/>
                <a:gd name="T6" fmla="*/ 54 w 300"/>
                <a:gd name="T7" fmla="*/ 0 h 424"/>
                <a:gd name="T8" fmla="*/ 300 w 300"/>
                <a:gd name="T9" fmla="*/ 0 h 424"/>
              </a:gdLst>
              <a:ahLst/>
              <a:cxnLst>
                <a:cxn ang="0">
                  <a:pos x="T0" y="T1"/>
                </a:cxn>
                <a:cxn ang="0">
                  <a:pos x="T2" y="T3"/>
                </a:cxn>
                <a:cxn ang="0">
                  <a:pos x="T4" y="T5"/>
                </a:cxn>
                <a:cxn ang="0">
                  <a:pos x="T6" y="T7"/>
                </a:cxn>
                <a:cxn ang="0">
                  <a:pos x="T8" y="T9"/>
                </a:cxn>
              </a:cxnLst>
              <a:rect l="0" t="0" r="r" b="b"/>
              <a:pathLst>
                <a:path w="300" h="424">
                  <a:moveTo>
                    <a:pt x="300" y="0"/>
                  </a:moveTo>
                  <a:cubicBezTo>
                    <a:pt x="299" y="148"/>
                    <a:pt x="275" y="290"/>
                    <a:pt x="233" y="424"/>
                  </a:cubicBezTo>
                  <a:lnTo>
                    <a:pt x="0" y="348"/>
                  </a:lnTo>
                  <a:cubicBezTo>
                    <a:pt x="34" y="238"/>
                    <a:pt x="53" y="121"/>
                    <a:pt x="54" y="0"/>
                  </a:cubicBezTo>
                  <a:lnTo>
                    <a:pt x="30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85" name="Freeform 21"/>
            <p:cNvSpPr>
              <a:spLocks/>
            </p:cNvSpPr>
            <p:nvPr/>
          </p:nvSpPr>
          <p:spPr bwMode="auto">
            <a:xfrm>
              <a:off x="10761880" y="2719387"/>
              <a:ext cx="237992" cy="336380"/>
            </a:xfrm>
            <a:custGeom>
              <a:avLst/>
              <a:gdLst>
                <a:gd name="T0" fmla="*/ 233 w 300"/>
                <a:gd name="T1" fmla="*/ 0 h 424"/>
                <a:gd name="T2" fmla="*/ 300 w 300"/>
                <a:gd name="T3" fmla="*/ 424 h 424"/>
                <a:gd name="T4" fmla="*/ 54 w 300"/>
                <a:gd name="T5" fmla="*/ 424 h 424"/>
                <a:gd name="T6" fmla="*/ 0 w 300"/>
                <a:gd name="T7" fmla="*/ 75 h 424"/>
                <a:gd name="T8" fmla="*/ 233 w 300"/>
                <a:gd name="T9" fmla="*/ 0 h 424"/>
              </a:gdLst>
              <a:ahLst/>
              <a:cxnLst>
                <a:cxn ang="0">
                  <a:pos x="T0" y="T1"/>
                </a:cxn>
                <a:cxn ang="0">
                  <a:pos x="T2" y="T3"/>
                </a:cxn>
                <a:cxn ang="0">
                  <a:pos x="T4" y="T5"/>
                </a:cxn>
                <a:cxn ang="0">
                  <a:pos x="T6" y="T7"/>
                </a:cxn>
                <a:cxn ang="0">
                  <a:pos x="T8" y="T9"/>
                </a:cxn>
              </a:cxnLst>
              <a:rect l="0" t="0" r="r" b="b"/>
              <a:pathLst>
                <a:path w="300" h="424">
                  <a:moveTo>
                    <a:pt x="233" y="0"/>
                  </a:moveTo>
                  <a:cubicBezTo>
                    <a:pt x="275" y="134"/>
                    <a:pt x="299" y="276"/>
                    <a:pt x="300" y="424"/>
                  </a:cubicBezTo>
                  <a:lnTo>
                    <a:pt x="54" y="424"/>
                  </a:lnTo>
                  <a:cubicBezTo>
                    <a:pt x="53" y="302"/>
                    <a:pt x="34" y="185"/>
                    <a:pt x="0" y="75"/>
                  </a:cubicBezTo>
                  <a:lnTo>
                    <a:pt x="233"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86" name="Freeform 22"/>
            <p:cNvSpPr>
              <a:spLocks/>
            </p:cNvSpPr>
            <p:nvPr/>
          </p:nvSpPr>
          <p:spPr bwMode="auto">
            <a:xfrm>
              <a:off x="10630253" y="2401622"/>
              <a:ext cx="311118" cy="361642"/>
            </a:xfrm>
            <a:custGeom>
              <a:avLst/>
              <a:gdLst>
                <a:gd name="T0" fmla="*/ 198 w 393"/>
                <a:gd name="T1" fmla="*/ 0 h 458"/>
                <a:gd name="T2" fmla="*/ 393 w 393"/>
                <a:gd name="T3" fmla="*/ 382 h 458"/>
                <a:gd name="T4" fmla="*/ 160 w 393"/>
                <a:gd name="T5" fmla="*/ 458 h 458"/>
                <a:gd name="T6" fmla="*/ 0 w 393"/>
                <a:gd name="T7" fmla="*/ 144 h 458"/>
                <a:gd name="T8" fmla="*/ 198 w 393"/>
                <a:gd name="T9" fmla="*/ 0 h 458"/>
              </a:gdLst>
              <a:ahLst/>
              <a:cxnLst>
                <a:cxn ang="0">
                  <a:pos x="T0" y="T1"/>
                </a:cxn>
                <a:cxn ang="0">
                  <a:pos x="T2" y="T3"/>
                </a:cxn>
                <a:cxn ang="0">
                  <a:pos x="T4" y="T5"/>
                </a:cxn>
                <a:cxn ang="0">
                  <a:pos x="T6" y="T7"/>
                </a:cxn>
                <a:cxn ang="0">
                  <a:pos x="T8" y="T9"/>
                </a:cxn>
              </a:cxnLst>
              <a:rect l="0" t="0" r="r" b="b"/>
              <a:pathLst>
                <a:path w="393" h="458">
                  <a:moveTo>
                    <a:pt x="198" y="0"/>
                  </a:moveTo>
                  <a:cubicBezTo>
                    <a:pt x="281" y="116"/>
                    <a:pt x="348" y="244"/>
                    <a:pt x="393" y="382"/>
                  </a:cubicBezTo>
                  <a:lnTo>
                    <a:pt x="160" y="458"/>
                  </a:lnTo>
                  <a:cubicBezTo>
                    <a:pt x="122" y="345"/>
                    <a:pt x="68" y="239"/>
                    <a:pt x="0" y="144"/>
                  </a:cubicBezTo>
                  <a:lnTo>
                    <a:pt x="1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87" name="Freeform 23"/>
            <p:cNvSpPr>
              <a:spLocks/>
            </p:cNvSpPr>
            <p:nvPr/>
          </p:nvSpPr>
          <p:spPr bwMode="auto">
            <a:xfrm>
              <a:off x="10422840" y="2147674"/>
              <a:ext cx="354994" cy="354994"/>
            </a:xfrm>
            <a:custGeom>
              <a:avLst/>
              <a:gdLst>
                <a:gd name="T0" fmla="*/ 144 w 447"/>
                <a:gd name="T1" fmla="*/ 0 h 448"/>
                <a:gd name="T2" fmla="*/ 447 w 447"/>
                <a:gd name="T3" fmla="*/ 304 h 448"/>
                <a:gd name="T4" fmla="*/ 249 w 447"/>
                <a:gd name="T5" fmla="*/ 448 h 448"/>
                <a:gd name="T6" fmla="*/ 0 w 447"/>
                <a:gd name="T7" fmla="*/ 199 h 448"/>
                <a:gd name="T8" fmla="*/ 144 w 447"/>
                <a:gd name="T9" fmla="*/ 0 h 448"/>
              </a:gdLst>
              <a:ahLst/>
              <a:cxnLst>
                <a:cxn ang="0">
                  <a:pos x="T0" y="T1"/>
                </a:cxn>
                <a:cxn ang="0">
                  <a:pos x="T2" y="T3"/>
                </a:cxn>
                <a:cxn ang="0">
                  <a:pos x="T4" y="T5"/>
                </a:cxn>
                <a:cxn ang="0">
                  <a:pos x="T6" y="T7"/>
                </a:cxn>
                <a:cxn ang="0">
                  <a:pos x="T8" y="T9"/>
                </a:cxn>
              </a:cxnLst>
              <a:rect l="0" t="0" r="r" b="b"/>
              <a:pathLst>
                <a:path w="447" h="448">
                  <a:moveTo>
                    <a:pt x="144" y="0"/>
                  </a:moveTo>
                  <a:cubicBezTo>
                    <a:pt x="260" y="86"/>
                    <a:pt x="362" y="188"/>
                    <a:pt x="447" y="304"/>
                  </a:cubicBezTo>
                  <a:lnTo>
                    <a:pt x="249" y="448"/>
                  </a:lnTo>
                  <a:cubicBezTo>
                    <a:pt x="179" y="353"/>
                    <a:pt x="95" y="269"/>
                    <a:pt x="0" y="199"/>
                  </a:cubicBezTo>
                  <a:lnTo>
                    <a:pt x="1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88" name="Freeform 24"/>
            <p:cNvSpPr>
              <a:spLocks/>
            </p:cNvSpPr>
            <p:nvPr/>
          </p:nvSpPr>
          <p:spPr bwMode="auto">
            <a:xfrm>
              <a:off x="10162245" y="1984138"/>
              <a:ext cx="361642" cy="311118"/>
            </a:xfrm>
            <a:custGeom>
              <a:avLst/>
              <a:gdLst>
                <a:gd name="T0" fmla="*/ 75 w 458"/>
                <a:gd name="T1" fmla="*/ 0 h 394"/>
                <a:gd name="T2" fmla="*/ 458 w 458"/>
                <a:gd name="T3" fmla="*/ 195 h 394"/>
                <a:gd name="T4" fmla="*/ 313 w 458"/>
                <a:gd name="T5" fmla="*/ 394 h 394"/>
                <a:gd name="T6" fmla="*/ 0 w 458"/>
                <a:gd name="T7" fmla="*/ 233 h 394"/>
                <a:gd name="T8" fmla="*/ 75 w 458"/>
                <a:gd name="T9" fmla="*/ 0 h 394"/>
              </a:gdLst>
              <a:ahLst/>
              <a:cxnLst>
                <a:cxn ang="0">
                  <a:pos x="T0" y="T1"/>
                </a:cxn>
                <a:cxn ang="0">
                  <a:pos x="T2" y="T3"/>
                </a:cxn>
                <a:cxn ang="0">
                  <a:pos x="T4" y="T5"/>
                </a:cxn>
                <a:cxn ang="0">
                  <a:pos x="T6" y="T7"/>
                </a:cxn>
                <a:cxn ang="0">
                  <a:pos x="T8" y="T9"/>
                </a:cxn>
              </a:cxnLst>
              <a:rect l="0" t="0" r="r" b="b"/>
              <a:pathLst>
                <a:path w="458" h="394">
                  <a:moveTo>
                    <a:pt x="75" y="0"/>
                  </a:moveTo>
                  <a:cubicBezTo>
                    <a:pt x="213" y="46"/>
                    <a:pt x="342" y="112"/>
                    <a:pt x="458" y="195"/>
                  </a:cubicBezTo>
                  <a:lnTo>
                    <a:pt x="313" y="394"/>
                  </a:lnTo>
                  <a:cubicBezTo>
                    <a:pt x="218" y="326"/>
                    <a:pt x="113" y="271"/>
                    <a:pt x="0" y="233"/>
                  </a:cubicBez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sp>
          <p:nvSpPr>
            <p:cNvPr id="89" name="Freeform 25"/>
            <p:cNvSpPr>
              <a:spLocks/>
            </p:cNvSpPr>
            <p:nvPr/>
          </p:nvSpPr>
          <p:spPr bwMode="auto">
            <a:xfrm>
              <a:off x="9869741" y="1925637"/>
              <a:ext cx="336380" cy="237992"/>
            </a:xfrm>
            <a:custGeom>
              <a:avLst/>
              <a:gdLst>
                <a:gd name="T0" fmla="*/ 0 w 424"/>
                <a:gd name="T1" fmla="*/ 0 h 300"/>
                <a:gd name="T2" fmla="*/ 424 w 424"/>
                <a:gd name="T3" fmla="*/ 67 h 300"/>
                <a:gd name="T4" fmla="*/ 348 w 424"/>
                <a:gd name="T5" fmla="*/ 300 h 300"/>
                <a:gd name="T6" fmla="*/ 0 w 424"/>
                <a:gd name="T7" fmla="*/ 245 h 300"/>
                <a:gd name="T8" fmla="*/ 0 w 424"/>
                <a:gd name="T9" fmla="*/ 0 h 300"/>
              </a:gdLst>
              <a:ahLst/>
              <a:cxnLst>
                <a:cxn ang="0">
                  <a:pos x="T0" y="T1"/>
                </a:cxn>
                <a:cxn ang="0">
                  <a:pos x="T2" y="T3"/>
                </a:cxn>
                <a:cxn ang="0">
                  <a:pos x="T4" y="T5"/>
                </a:cxn>
                <a:cxn ang="0">
                  <a:pos x="T6" y="T7"/>
                </a:cxn>
                <a:cxn ang="0">
                  <a:pos x="T8" y="T9"/>
                </a:cxn>
              </a:cxnLst>
              <a:rect l="0" t="0" r="r" b="b"/>
              <a:pathLst>
                <a:path w="424" h="300">
                  <a:moveTo>
                    <a:pt x="0" y="0"/>
                  </a:moveTo>
                  <a:cubicBezTo>
                    <a:pt x="148" y="1"/>
                    <a:pt x="290" y="24"/>
                    <a:pt x="424" y="67"/>
                  </a:cubicBezTo>
                  <a:lnTo>
                    <a:pt x="348" y="300"/>
                  </a:lnTo>
                  <a:cubicBezTo>
                    <a:pt x="238" y="265"/>
                    <a:pt x="121" y="246"/>
                    <a:pt x="0" y="24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宋体"/>
              </a:endParaRPr>
            </a:p>
          </p:txBody>
        </p:sp>
      </p:grpSp>
      <p:sp>
        <p:nvSpPr>
          <p:cNvPr id="90" name="TextBox 89"/>
          <p:cNvSpPr txBox="1"/>
          <p:nvPr/>
        </p:nvSpPr>
        <p:spPr>
          <a:xfrm>
            <a:off x="1449730" y="2427441"/>
            <a:ext cx="1636722" cy="861774"/>
          </a:xfrm>
          <a:prstGeom prst="rect">
            <a:avLst/>
          </a:prstGeom>
          <a:noFill/>
        </p:spPr>
        <p:txBody>
          <a:bodyPr wrap="square" rtlCol="0">
            <a:spAutoFit/>
          </a:bodyPr>
          <a:lstStyle/>
          <a:p>
            <a:pPr algn="ctr"/>
            <a:r>
              <a:rPr lang="en-US" altLang="zh-CN" sz="5000" b="1" dirty="0">
                <a:solidFill>
                  <a:schemeClr val="accent1"/>
                </a:solidFill>
                <a:latin typeface="宋体"/>
                <a:ea typeface="宋体"/>
              </a:rPr>
              <a:t>32%</a:t>
            </a:r>
          </a:p>
        </p:txBody>
      </p:sp>
      <p:sp>
        <p:nvSpPr>
          <p:cNvPr id="91" name="TextBox 90"/>
          <p:cNvSpPr txBox="1"/>
          <p:nvPr/>
        </p:nvSpPr>
        <p:spPr>
          <a:xfrm>
            <a:off x="4082719" y="2427441"/>
            <a:ext cx="1636722" cy="861774"/>
          </a:xfrm>
          <a:prstGeom prst="rect">
            <a:avLst/>
          </a:prstGeom>
          <a:noFill/>
        </p:spPr>
        <p:txBody>
          <a:bodyPr wrap="square" rtlCol="0">
            <a:spAutoFit/>
          </a:bodyPr>
          <a:lstStyle/>
          <a:p>
            <a:pPr algn="ctr"/>
            <a:r>
              <a:rPr lang="en-US" altLang="zh-CN" sz="5000" b="1" dirty="0">
                <a:solidFill>
                  <a:schemeClr val="accent2"/>
                </a:solidFill>
                <a:latin typeface="宋体"/>
                <a:ea typeface="宋体"/>
              </a:rPr>
              <a:t>65%</a:t>
            </a:r>
          </a:p>
        </p:txBody>
      </p:sp>
      <p:sp>
        <p:nvSpPr>
          <p:cNvPr id="92" name="TextBox 91"/>
          <p:cNvSpPr txBox="1"/>
          <p:nvPr/>
        </p:nvSpPr>
        <p:spPr>
          <a:xfrm>
            <a:off x="6449376" y="2320761"/>
            <a:ext cx="1636722" cy="861774"/>
          </a:xfrm>
          <a:prstGeom prst="rect">
            <a:avLst/>
          </a:prstGeom>
          <a:noFill/>
        </p:spPr>
        <p:txBody>
          <a:bodyPr wrap="square" rtlCol="0">
            <a:spAutoFit/>
          </a:bodyPr>
          <a:lstStyle/>
          <a:p>
            <a:pPr algn="r"/>
            <a:r>
              <a:rPr lang="en-US" altLang="zh-CN" sz="5000" b="1" dirty="0">
                <a:solidFill>
                  <a:schemeClr val="accent3"/>
                </a:solidFill>
                <a:latin typeface="宋体"/>
                <a:ea typeface="宋体"/>
              </a:rPr>
              <a:t>47%</a:t>
            </a:r>
          </a:p>
        </p:txBody>
      </p:sp>
      <p:sp>
        <p:nvSpPr>
          <p:cNvPr id="93" name="TextBox 92"/>
          <p:cNvSpPr txBox="1"/>
          <p:nvPr/>
        </p:nvSpPr>
        <p:spPr>
          <a:xfrm>
            <a:off x="9198630" y="2427441"/>
            <a:ext cx="1636722" cy="861774"/>
          </a:xfrm>
          <a:prstGeom prst="rect">
            <a:avLst/>
          </a:prstGeom>
          <a:noFill/>
        </p:spPr>
        <p:txBody>
          <a:bodyPr wrap="square" rtlCol="0">
            <a:spAutoFit/>
          </a:bodyPr>
          <a:lstStyle/>
          <a:p>
            <a:pPr algn="ctr"/>
            <a:r>
              <a:rPr lang="en-US" altLang="zh-CN" sz="5000" b="1" dirty="0">
                <a:solidFill>
                  <a:schemeClr val="accent4"/>
                </a:solidFill>
                <a:latin typeface="宋体"/>
                <a:ea typeface="宋体"/>
              </a:rPr>
              <a:t>79%</a:t>
            </a:r>
          </a:p>
        </p:txBody>
      </p:sp>
      <p:sp>
        <p:nvSpPr>
          <p:cNvPr id="94" name="TextBox 93"/>
          <p:cNvSpPr txBox="1"/>
          <p:nvPr/>
        </p:nvSpPr>
        <p:spPr>
          <a:xfrm>
            <a:off x="984047" y="4338404"/>
            <a:ext cx="2398300" cy="369332"/>
          </a:xfrm>
          <a:prstGeom prst="rect">
            <a:avLst/>
          </a:prstGeom>
          <a:noFill/>
        </p:spPr>
        <p:txBody>
          <a:bodyPr wrap="square" rtlCol="0">
            <a:spAutoFit/>
          </a:bodyPr>
          <a:lstStyle/>
          <a:p>
            <a:pPr algn="ctr"/>
            <a:r>
              <a:rPr lang="zh-CN" altLang="en-US" b="1" dirty="0">
                <a:solidFill>
                  <a:schemeClr val="bg2">
                    <a:lumMod val="25000"/>
                  </a:schemeClr>
                </a:solidFill>
                <a:latin typeface="宋体"/>
                <a:ea typeface="宋体"/>
              </a:rPr>
              <a:t>这里输入您的文字</a:t>
            </a:r>
            <a:endParaRPr lang="en-US" altLang="zh-CN" b="1" dirty="0">
              <a:solidFill>
                <a:schemeClr val="bg2">
                  <a:lumMod val="25000"/>
                </a:schemeClr>
              </a:solidFill>
              <a:latin typeface="宋体"/>
              <a:ea typeface="宋体"/>
            </a:endParaRPr>
          </a:p>
        </p:txBody>
      </p:sp>
      <p:sp>
        <p:nvSpPr>
          <p:cNvPr id="95" name="TextBox 94"/>
          <p:cNvSpPr txBox="1"/>
          <p:nvPr/>
        </p:nvSpPr>
        <p:spPr>
          <a:xfrm>
            <a:off x="984046" y="4744902"/>
            <a:ext cx="2565400" cy="1077218"/>
          </a:xfrm>
          <a:prstGeom prst="rect">
            <a:avLst/>
          </a:prstGeom>
          <a:noFill/>
        </p:spPr>
        <p:txBody>
          <a:bodyPr wrap="square" rtlCol="0">
            <a:spAutoFit/>
          </a:bodyPr>
          <a:lstStyle/>
          <a:p>
            <a:r>
              <a:rPr lang="zh-CN" altLang="en-US" sz="1600" dirty="0">
                <a:solidFill>
                  <a:schemeClr val="tx1">
                    <a:lumMod val="65000"/>
                    <a:lumOff val="35000"/>
                  </a:schemeClr>
                </a:solidFill>
                <a:latin typeface="宋体"/>
                <a:ea typeface="宋体"/>
              </a:rPr>
              <a:t>这里可以添加主要内容这里可以添加主要内容这里可以添加主要内容这里可以添加主要内容</a:t>
            </a:r>
          </a:p>
        </p:txBody>
      </p:sp>
      <p:sp>
        <p:nvSpPr>
          <p:cNvPr id="96" name="TextBox 95"/>
          <p:cNvSpPr txBox="1"/>
          <p:nvPr/>
        </p:nvSpPr>
        <p:spPr>
          <a:xfrm>
            <a:off x="3602681" y="4338404"/>
            <a:ext cx="2398300" cy="369332"/>
          </a:xfrm>
          <a:prstGeom prst="rect">
            <a:avLst/>
          </a:prstGeom>
          <a:noFill/>
        </p:spPr>
        <p:txBody>
          <a:bodyPr wrap="square" rtlCol="0">
            <a:spAutoFit/>
          </a:bodyPr>
          <a:lstStyle/>
          <a:p>
            <a:pPr algn="ctr"/>
            <a:r>
              <a:rPr lang="zh-CN" altLang="en-US" b="1" dirty="0">
                <a:solidFill>
                  <a:schemeClr val="bg2">
                    <a:lumMod val="25000"/>
                  </a:schemeClr>
                </a:solidFill>
                <a:latin typeface="宋体"/>
                <a:ea typeface="宋体"/>
              </a:rPr>
              <a:t>这里输入您的文字</a:t>
            </a:r>
            <a:endParaRPr lang="en-US" altLang="zh-CN" b="1" dirty="0">
              <a:solidFill>
                <a:schemeClr val="bg2">
                  <a:lumMod val="25000"/>
                </a:schemeClr>
              </a:solidFill>
              <a:latin typeface="宋体"/>
              <a:ea typeface="宋体"/>
            </a:endParaRPr>
          </a:p>
        </p:txBody>
      </p:sp>
      <p:sp>
        <p:nvSpPr>
          <p:cNvPr id="97" name="TextBox 96"/>
          <p:cNvSpPr txBox="1"/>
          <p:nvPr/>
        </p:nvSpPr>
        <p:spPr>
          <a:xfrm>
            <a:off x="3602680" y="4744902"/>
            <a:ext cx="2565400" cy="1077218"/>
          </a:xfrm>
          <a:prstGeom prst="rect">
            <a:avLst/>
          </a:prstGeom>
          <a:noFill/>
        </p:spPr>
        <p:txBody>
          <a:bodyPr wrap="square" rtlCol="0">
            <a:spAutoFit/>
          </a:bodyPr>
          <a:lstStyle/>
          <a:p>
            <a:r>
              <a:rPr lang="zh-CN" altLang="en-US" sz="1600" dirty="0">
                <a:solidFill>
                  <a:schemeClr val="tx1">
                    <a:lumMod val="65000"/>
                    <a:lumOff val="35000"/>
                  </a:schemeClr>
                </a:solidFill>
                <a:latin typeface="宋体"/>
                <a:ea typeface="宋体"/>
              </a:rPr>
              <a:t>这里可以添加主要内容这里可以添加主要内容这里可以添加主要内容这里可以添加主要内容</a:t>
            </a:r>
          </a:p>
        </p:txBody>
      </p:sp>
      <p:sp>
        <p:nvSpPr>
          <p:cNvPr id="98" name="TextBox 97"/>
          <p:cNvSpPr txBox="1"/>
          <p:nvPr/>
        </p:nvSpPr>
        <p:spPr>
          <a:xfrm>
            <a:off x="6238578" y="4338404"/>
            <a:ext cx="2398300" cy="369332"/>
          </a:xfrm>
          <a:prstGeom prst="rect">
            <a:avLst/>
          </a:prstGeom>
          <a:noFill/>
        </p:spPr>
        <p:txBody>
          <a:bodyPr wrap="square" rtlCol="0">
            <a:spAutoFit/>
          </a:bodyPr>
          <a:lstStyle/>
          <a:p>
            <a:pPr algn="ctr"/>
            <a:r>
              <a:rPr lang="zh-CN" altLang="en-US" b="1" dirty="0">
                <a:solidFill>
                  <a:schemeClr val="bg2">
                    <a:lumMod val="25000"/>
                  </a:schemeClr>
                </a:solidFill>
                <a:latin typeface="宋体"/>
                <a:ea typeface="宋体"/>
              </a:rPr>
              <a:t>这里输入您的文字</a:t>
            </a:r>
            <a:endParaRPr lang="en-US" altLang="zh-CN" b="1" dirty="0">
              <a:solidFill>
                <a:schemeClr val="bg2">
                  <a:lumMod val="25000"/>
                </a:schemeClr>
              </a:solidFill>
              <a:latin typeface="宋体"/>
              <a:ea typeface="宋体"/>
            </a:endParaRPr>
          </a:p>
        </p:txBody>
      </p:sp>
      <p:sp>
        <p:nvSpPr>
          <p:cNvPr id="99" name="TextBox 98"/>
          <p:cNvSpPr txBox="1"/>
          <p:nvPr/>
        </p:nvSpPr>
        <p:spPr>
          <a:xfrm>
            <a:off x="6238577" y="4744902"/>
            <a:ext cx="2565400" cy="1077218"/>
          </a:xfrm>
          <a:prstGeom prst="rect">
            <a:avLst/>
          </a:prstGeom>
          <a:noFill/>
        </p:spPr>
        <p:txBody>
          <a:bodyPr wrap="square" rtlCol="0">
            <a:spAutoFit/>
          </a:bodyPr>
          <a:lstStyle/>
          <a:p>
            <a:r>
              <a:rPr lang="zh-CN" altLang="en-US" sz="1600" dirty="0">
                <a:solidFill>
                  <a:schemeClr val="tx1">
                    <a:lumMod val="65000"/>
                    <a:lumOff val="35000"/>
                  </a:schemeClr>
                </a:solidFill>
                <a:latin typeface="宋体"/>
                <a:ea typeface="宋体"/>
              </a:rPr>
              <a:t>这里可以添加主要内容这里可以添加主要内容这里可以添加主要内容这里可以添加主要内容</a:t>
            </a:r>
          </a:p>
        </p:txBody>
      </p:sp>
      <p:sp>
        <p:nvSpPr>
          <p:cNvPr id="100" name="TextBox 99"/>
          <p:cNvSpPr txBox="1"/>
          <p:nvPr/>
        </p:nvSpPr>
        <p:spPr>
          <a:xfrm>
            <a:off x="8901834" y="4338404"/>
            <a:ext cx="2398300" cy="369332"/>
          </a:xfrm>
          <a:prstGeom prst="rect">
            <a:avLst/>
          </a:prstGeom>
          <a:noFill/>
        </p:spPr>
        <p:txBody>
          <a:bodyPr wrap="square" rtlCol="0">
            <a:spAutoFit/>
          </a:bodyPr>
          <a:lstStyle/>
          <a:p>
            <a:pPr algn="ctr"/>
            <a:r>
              <a:rPr lang="zh-CN" altLang="en-US" b="1" dirty="0">
                <a:solidFill>
                  <a:schemeClr val="bg2">
                    <a:lumMod val="25000"/>
                  </a:schemeClr>
                </a:solidFill>
                <a:latin typeface="宋体"/>
                <a:ea typeface="宋体"/>
              </a:rPr>
              <a:t>这里输入您的文字</a:t>
            </a:r>
            <a:endParaRPr lang="en-US" altLang="zh-CN" b="1" dirty="0">
              <a:solidFill>
                <a:schemeClr val="bg2">
                  <a:lumMod val="25000"/>
                </a:schemeClr>
              </a:solidFill>
              <a:latin typeface="宋体"/>
              <a:ea typeface="宋体"/>
            </a:endParaRPr>
          </a:p>
        </p:txBody>
      </p:sp>
      <p:sp>
        <p:nvSpPr>
          <p:cNvPr id="101" name="TextBox 100"/>
          <p:cNvSpPr txBox="1"/>
          <p:nvPr/>
        </p:nvSpPr>
        <p:spPr>
          <a:xfrm>
            <a:off x="8901833" y="4744902"/>
            <a:ext cx="2565400" cy="1077218"/>
          </a:xfrm>
          <a:prstGeom prst="rect">
            <a:avLst/>
          </a:prstGeom>
          <a:noFill/>
        </p:spPr>
        <p:txBody>
          <a:bodyPr wrap="square" rtlCol="0">
            <a:spAutoFit/>
          </a:bodyPr>
          <a:lstStyle/>
          <a:p>
            <a:r>
              <a:rPr lang="zh-CN" altLang="en-US" sz="1600" dirty="0">
                <a:solidFill>
                  <a:schemeClr val="tx1">
                    <a:lumMod val="65000"/>
                    <a:lumOff val="35000"/>
                  </a:schemeClr>
                </a:solidFill>
                <a:latin typeface="宋体"/>
                <a:ea typeface="宋体"/>
              </a:rPr>
              <a:t>这里可以添加主要内容这里可以添加主要内容这里可以添加主要内容这里可以添加主要内容</a:t>
            </a:r>
          </a:p>
        </p:txBody>
      </p:sp>
      <p:cxnSp>
        <p:nvCxnSpPr>
          <p:cNvPr id="102" name="直接连接符 101"/>
          <p:cNvCxnSpPr/>
          <p:nvPr/>
        </p:nvCxnSpPr>
        <p:spPr>
          <a:xfrm>
            <a:off x="1364343" y="1026125"/>
            <a:ext cx="947319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1566044" y="573595"/>
            <a:ext cx="4690556" cy="461665"/>
          </a:xfrm>
          <a:prstGeom prst="rect">
            <a:avLst/>
          </a:prstGeom>
        </p:spPr>
        <p:txBody>
          <a:bodyPr wrap="square">
            <a:spAutoFit/>
          </a:bodyPr>
          <a:lstStyle/>
          <a:p>
            <a:r>
              <a:rPr lang="zh-CN" altLang="en-US" sz="2400" b="1" dirty="0">
                <a:solidFill>
                  <a:schemeClr val="tx1">
                    <a:lumMod val="75000"/>
                    <a:lumOff val="25000"/>
                  </a:schemeClr>
                </a:solidFill>
                <a:latin typeface="宋体"/>
                <a:ea typeface="宋体"/>
              </a:rPr>
              <a:t>实践数据</a:t>
            </a:r>
          </a:p>
        </p:txBody>
      </p:sp>
      <p:pic>
        <p:nvPicPr>
          <p:cNvPr id="104" name="图片 10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873" y="425930"/>
            <a:ext cx="971148" cy="1200389"/>
          </a:xfrm>
          <a:prstGeom prst="rect">
            <a:avLst/>
          </a:prstGeom>
        </p:spPr>
      </p:pic>
    </p:spTree>
    <p:extLst>
      <p:ext uri="{BB962C8B-B14F-4D97-AF65-F5344CB8AC3E}">
        <p14:creationId xmlns:p14="http://schemas.microsoft.com/office/powerpoint/2010/main" val="3259937817"/>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Effect transition="in" filter="fade">
                                          <p:cBhvr>
                                            <p:cTn id="9" dur="500"/>
                                            <p:tgtEl>
                                              <p:spTgt spid="102"/>
                                            </p:tgtEl>
                                          </p:cBhvr>
                                        </p:animEffect>
                                      </p:childTnLst>
                                    </p:cTn>
                                  </p:par>
                                </p:childTnLst>
                              </p:cTn>
                            </p:par>
                            <p:par>
                              <p:cTn id="10" fill="hold">
                                <p:stCondLst>
                                  <p:cond delay="500"/>
                                </p:stCondLst>
                                <p:childTnLst>
                                  <p:par>
                                    <p:cTn id="11" presetID="2" presetClass="entr" presetSubtype="2" fill="hold" grpId="0" nodeType="afterEffect" p14:presetBounceEnd="36000">
                                      <p:stCondLst>
                                        <p:cond delay="0"/>
                                      </p:stCondLst>
                                      <p:childTnLst>
                                        <p:set>
                                          <p:cBhvr>
                                            <p:cTn id="12" dur="1" fill="hold">
                                              <p:stCondLst>
                                                <p:cond delay="0"/>
                                              </p:stCondLst>
                                            </p:cTn>
                                            <p:tgtEl>
                                              <p:spTgt spid="103"/>
                                            </p:tgtEl>
                                            <p:attrNameLst>
                                              <p:attrName>style.visibility</p:attrName>
                                            </p:attrNameLst>
                                          </p:cBhvr>
                                          <p:to>
                                            <p:strVal val="visible"/>
                                          </p:to>
                                        </p:set>
                                        <p:anim calcmode="lin" valueType="num" p14:bounceEnd="36000">
                                          <p:cBhvr additive="base">
                                            <p:cTn id="13" dur="500" fill="hold"/>
                                            <p:tgtEl>
                                              <p:spTgt spid="103"/>
                                            </p:tgtEl>
                                            <p:attrNameLst>
                                              <p:attrName>ppt_x</p:attrName>
                                            </p:attrNameLst>
                                          </p:cBhvr>
                                          <p:tavLst>
                                            <p:tav tm="0">
                                              <p:val>
                                                <p:strVal val="1+#ppt_w/2"/>
                                              </p:val>
                                            </p:tav>
                                            <p:tav tm="100000">
                                              <p:val>
                                                <p:strVal val="#ppt_x"/>
                                              </p:val>
                                            </p:tav>
                                          </p:tavLst>
                                        </p:anim>
                                        <p:anim calcmode="lin" valueType="num" p14:bounceEnd="36000">
                                          <p:cBhvr additive="base">
                                            <p:cTn id="14" dur="500" fill="hold"/>
                                            <p:tgtEl>
                                              <p:spTgt spid="103"/>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104"/>
                                            </p:tgtEl>
                                            <p:attrNameLst>
                                              <p:attrName>style.visibility</p:attrName>
                                            </p:attrNameLst>
                                          </p:cBhvr>
                                          <p:to>
                                            <p:strVal val="visible"/>
                                          </p:to>
                                        </p:set>
                                        <p:anim calcmode="lin" valueType="num">
                                          <p:cBhvr>
                                            <p:cTn id="17" dur="1000" fill="hold"/>
                                            <p:tgtEl>
                                              <p:spTgt spid="104"/>
                                            </p:tgtEl>
                                            <p:attrNameLst>
                                              <p:attrName>ppt_w</p:attrName>
                                            </p:attrNameLst>
                                          </p:cBhvr>
                                          <p:tavLst>
                                            <p:tav tm="0">
                                              <p:val>
                                                <p:fltVal val="0"/>
                                              </p:val>
                                            </p:tav>
                                            <p:tav tm="100000">
                                              <p:val>
                                                <p:strVal val="#ppt_w"/>
                                              </p:val>
                                            </p:tav>
                                          </p:tavLst>
                                        </p:anim>
                                        <p:anim calcmode="lin" valueType="num">
                                          <p:cBhvr>
                                            <p:cTn id="18" dur="1000" fill="hold"/>
                                            <p:tgtEl>
                                              <p:spTgt spid="104"/>
                                            </p:tgtEl>
                                            <p:attrNameLst>
                                              <p:attrName>ppt_h</p:attrName>
                                            </p:attrNameLst>
                                          </p:cBhvr>
                                          <p:tavLst>
                                            <p:tav tm="0">
                                              <p:val>
                                                <p:fltVal val="0"/>
                                              </p:val>
                                            </p:tav>
                                            <p:tav tm="100000">
                                              <p:val>
                                                <p:strVal val="#ppt_h"/>
                                              </p:val>
                                            </p:tav>
                                          </p:tavLst>
                                        </p:anim>
                                        <p:anim calcmode="lin" valueType="num">
                                          <p:cBhvr>
                                            <p:cTn id="19" dur="1000" fill="hold"/>
                                            <p:tgtEl>
                                              <p:spTgt spid="104"/>
                                            </p:tgtEl>
                                            <p:attrNameLst>
                                              <p:attrName>style.rotation</p:attrName>
                                            </p:attrNameLst>
                                          </p:cBhvr>
                                          <p:tavLst>
                                            <p:tav tm="0">
                                              <p:val>
                                                <p:fltVal val="90"/>
                                              </p:val>
                                            </p:tav>
                                            <p:tav tm="100000">
                                              <p:val>
                                                <p:fltVal val="0"/>
                                              </p:val>
                                            </p:tav>
                                          </p:tavLst>
                                        </p:anim>
                                        <p:animEffect transition="in" filter="fade">
                                          <p:cBhvr>
                                            <p:cTn id="20" dur="1000"/>
                                            <p:tgtEl>
                                              <p:spTgt spid="104"/>
                                            </p:tgtEl>
                                          </p:cBhvr>
                                        </p:animEffect>
                                      </p:childTnLst>
                                    </p:cTn>
                                  </p:par>
                                </p:childTnLst>
                              </p:cTn>
                            </p:par>
                            <p:par>
                              <p:cTn id="21" fill="hold">
                                <p:stCondLst>
                                  <p:cond delay="1500"/>
                                </p:stCondLst>
                                <p:childTnLst>
                                  <p:par>
                                    <p:cTn id="22" presetID="2" presetClass="entr" presetSubtype="6" fill="hold" nodeType="afterEffect" p14:presetBounceEnd="40000">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14:bounceEnd="40000">
                                          <p:cBhvr additive="base">
                                            <p:cTn id="24" dur="500" fill="hold"/>
                                            <p:tgtEl>
                                              <p:spTgt spid="4"/>
                                            </p:tgtEl>
                                            <p:attrNameLst>
                                              <p:attrName>ppt_x</p:attrName>
                                            </p:attrNameLst>
                                          </p:cBhvr>
                                          <p:tavLst>
                                            <p:tav tm="0">
                                              <p:val>
                                                <p:strVal val="1+#ppt_w/2"/>
                                              </p:val>
                                            </p:tav>
                                            <p:tav tm="100000">
                                              <p:val>
                                                <p:strVal val="#ppt_x"/>
                                              </p:val>
                                            </p:tav>
                                          </p:tavLst>
                                        </p:anim>
                                        <p:anim calcmode="lin" valueType="num" p14:bounceEnd="40000">
                                          <p:cBhvr additive="base">
                                            <p:cTn id="25" dur="500" fill="hold"/>
                                            <p:tgtEl>
                                              <p:spTgt spid="4"/>
                                            </p:tgtEl>
                                            <p:attrNameLst>
                                              <p:attrName>ppt_y</p:attrName>
                                            </p:attrNameLst>
                                          </p:cBhvr>
                                          <p:tavLst>
                                            <p:tav tm="0">
                                              <p:val>
                                                <p:strVal val="1+#ppt_h/2"/>
                                              </p:val>
                                            </p:tav>
                                            <p:tav tm="100000">
                                              <p:val>
                                                <p:strVal val="#ppt_y"/>
                                              </p:val>
                                            </p:tav>
                                          </p:tavLst>
                                        </p:anim>
                                      </p:childTnLst>
                                    </p:cTn>
                                  </p:par>
                                  <p:par>
                                    <p:cTn id="26" presetID="2" presetClass="entr" presetSubtype="6" fill="hold" nodeType="withEffect" p14:presetBounceEnd="40000">
                                      <p:stCondLst>
                                        <p:cond delay="100"/>
                                      </p:stCondLst>
                                      <p:childTnLst>
                                        <p:set>
                                          <p:cBhvr>
                                            <p:cTn id="27" dur="1" fill="hold">
                                              <p:stCondLst>
                                                <p:cond delay="0"/>
                                              </p:stCondLst>
                                            </p:cTn>
                                            <p:tgtEl>
                                              <p:spTgt spid="25"/>
                                            </p:tgtEl>
                                            <p:attrNameLst>
                                              <p:attrName>style.visibility</p:attrName>
                                            </p:attrNameLst>
                                          </p:cBhvr>
                                          <p:to>
                                            <p:strVal val="visible"/>
                                          </p:to>
                                        </p:set>
                                        <p:anim calcmode="lin" valueType="num" p14:bounceEnd="40000">
                                          <p:cBhvr additive="base">
                                            <p:cTn id="28" dur="500" fill="hold"/>
                                            <p:tgtEl>
                                              <p:spTgt spid="25"/>
                                            </p:tgtEl>
                                            <p:attrNameLst>
                                              <p:attrName>ppt_x</p:attrName>
                                            </p:attrNameLst>
                                          </p:cBhvr>
                                          <p:tavLst>
                                            <p:tav tm="0">
                                              <p:val>
                                                <p:strVal val="1+#ppt_w/2"/>
                                              </p:val>
                                            </p:tav>
                                            <p:tav tm="100000">
                                              <p:val>
                                                <p:strVal val="#ppt_x"/>
                                              </p:val>
                                            </p:tav>
                                          </p:tavLst>
                                        </p:anim>
                                        <p:anim calcmode="lin" valueType="num" p14:bounceEnd="40000">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6" fill="hold" nodeType="withEffect" p14:presetBounceEnd="40000">
                                      <p:stCondLst>
                                        <p:cond delay="200"/>
                                      </p:stCondLst>
                                      <p:childTnLst>
                                        <p:set>
                                          <p:cBhvr>
                                            <p:cTn id="31" dur="1" fill="hold">
                                              <p:stCondLst>
                                                <p:cond delay="0"/>
                                              </p:stCondLst>
                                            </p:cTn>
                                            <p:tgtEl>
                                              <p:spTgt spid="46"/>
                                            </p:tgtEl>
                                            <p:attrNameLst>
                                              <p:attrName>style.visibility</p:attrName>
                                            </p:attrNameLst>
                                          </p:cBhvr>
                                          <p:to>
                                            <p:strVal val="visible"/>
                                          </p:to>
                                        </p:set>
                                        <p:anim calcmode="lin" valueType="num" p14:bounceEnd="40000">
                                          <p:cBhvr additive="base">
                                            <p:cTn id="32" dur="500" fill="hold"/>
                                            <p:tgtEl>
                                              <p:spTgt spid="46"/>
                                            </p:tgtEl>
                                            <p:attrNameLst>
                                              <p:attrName>ppt_x</p:attrName>
                                            </p:attrNameLst>
                                          </p:cBhvr>
                                          <p:tavLst>
                                            <p:tav tm="0">
                                              <p:val>
                                                <p:strVal val="1+#ppt_w/2"/>
                                              </p:val>
                                            </p:tav>
                                            <p:tav tm="100000">
                                              <p:val>
                                                <p:strVal val="#ppt_x"/>
                                              </p:val>
                                            </p:tav>
                                          </p:tavLst>
                                        </p:anim>
                                        <p:anim calcmode="lin" valueType="num" p14:bounceEnd="40000">
                                          <p:cBhvr additive="base">
                                            <p:cTn id="33" dur="500" fill="hold"/>
                                            <p:tgtEl>
                                              <p:spTgt spid="46"/>
                                            </p:tgtEl>
                                            <p:attrNameLst>
                                              <p:attrName>ppt_y</p:attrName>
                                            </p:attrNameLst>
                                          </p:cBhvr>
                                          <p:tavLst>
                                            <p:tav tm="0">
                                              <p:val>
                                                <p:strVal val="1+#ppt_h/2"/>
                                              </p:val>
                                            </p:tav>
                                            <p:tav tm="100000">
                                              <p:val>
                                                <p:strVal val="#ppt_y"/>
                                              </p:val>
                                            </p:tav>
                                          </p:tavLst>
                                        </p:anim>
                                      </p:childTnLst>
                                    </p:cTn>
                                  </p:par>
                                  <p:par>
                                    <p:cTn id="34" presetID="2" presetClass="entr" presetSubtype="6" fill="hold" nodeType="withEffect" p14:presetBounceEnd="40000">
                                      <p:stCondLst>
                                        <p:cond delay="300"/>
                                      </p:stCondLst>
                                      <p:childTnLst>
                                        <p:set>
                                          <p:cBhvr>
                                            <p:cTn id="35" dur="1" fill="hold">
                                              <p:stCondLst>
                                                <p:cond delay="0"/>
                                              </p:stCondLst>
                                            </p:cTn>
                                            <p:tgtEl>
                                              <p:spTgt spid="69"/>
                                            </p:tgtEl>
                                            <p:attrNameLst>
                                              <p:attrName>style.visibility</p:attrName>
                                            </p:attrNameLst>
                                          </p:cBhvr>
                                          <p:to>
                                            <p:strVal val="visible"/>
                                          </p:to>
                                        </p:set>
                                        <p:anim calcmode="lin" valueType="num" p14:bounceEnd="40000">
                                          <p:cBhvr additive="base">
                                            <p:cTn id="36" dur="500" fill="hold"/>
                                            <p:tgtEl>
                                              <p:spTgt spid="69"/>
                                            </p:tgtEl>
                                            <p:attrNameLst>
                                              <p:attrName>ppt_x</p:attrName>
                                            </p:attrNameLst>
                                          </p:cBhvr>
                                          <p:tavLst>
                                            <p:tav tm="0">
                                              <p:val>
                                                <p:strVal val="1+#ppt_w/2"/>
                                              </p:val>
                                            </p:tav>
                                            <p:tav tm="100000">
                                              <p:val>
                                                <p:strVal val="#ppt_x"/>
                                              </p:val>
                                            </p:tav>
                                          </p:tavLst>
                                        </p:anim>
                                        <p:anim calcmode="lin" valueType="num" p14:bounceEnd="40000">
                                          <p:cBhvr additive="base">
                                            <p:cTn id="37" dur="500" fill="hold"/>
                                            <p:tgtEl>
                                              <p:spTgt spid="69"/>
                                            </p:tgtEl>
                                            <p:attrNameLst>
                                              <p:attrName>ppt_y</p:attrName>
                                            </p:attrNameLst>
                                          </p:cBhvr>
                                          <p:tavLst>
                                            <p:tav tm="0">
                                              <p:val>
                                                <p:strVal val="1+#ppt_h/2"/>
                                              </p:val>
                                            </p:tav>
                                            <p:tav tm="100000">
                                              <p:val>
                                                <p:strVal val="#ppt_y"/>
                                              </p:val>
                                            </p:tav>
                                          </p:tavLst>
                                        </p:anim>
                                      </p:childTnLst>
                                    </p:cTn>
                                  </p:par>
                                </p:childTnLst>
                              </p:cTn>
                            </p:par>
                            <p:par>
                              <p:cTn id="38" fill="hold">
                                <p:stCondLst>
                                  <p:cond delay="2300"/>
                                </p:stCondLst>
                                <p:childTnLst>
                                  <p:par>
                                    <p:cTn id="39" presetID="56" presetClass="entr" presetSubtype="0" fill="hold" grpId="0" nodeType="afterEffect">
                                      <p:stCondLst>
                                        <p:cond delay="0"/>
                                      </p:stCondLst>
                                      <p:iterate type="lt">
                                        <p:tmPct val="10000"/>
                                      </p:iterate>
                                      <p:childTnLst>
                                        <p:set>
                                          <p:cBhvr>
                                            <p:cTn id="40" dur="1" fill="hold">
                                              <p:stCondLst>
                                                <p:cond delay="0"/>
                                              </p:stCondLst>
                                            </p:cTn>
                                            <p:tgtEl>
                                              <p:spTgt spid="90"/>
                                            </p:tgtEl>
                                            <p:attrNameLst>
                                              <p:attrName>style.visibility</p:attrName>
                                            </p:attrNameLst>
                                          </p:cBhvr>
                                          <p:to>
                                            <p:strVal val="visible"/>
                                          </p:to>
                                        </p:set>
                                        <p:anim by="(-#ppt_w*2)" calcmode="lin" valueType="num">
                                          <p:cBhvr rctx="PPT">
                                            <p:cTn id="41" dur="500" autoRev="1" fill="hold">
                                              <p:stCondLst>
                                                <p:cond delay="0"/>
                                              </p:stCondLst>
                                            </p:cTn>
                                            <p:tgtEl>
                                              <p:spTgt spid="90"/>
                                            </p:tgtEl>
                                            <p:attrNameLst>
                                              <p:attrName>ppt_w</p:attrName>
                                            </p:attrNameLst>
                                          </p:cBhvr>
                                        </p:anim>
                                        <p:anim by="(#ppt_w*0.50)" calcmode="lin" valueType="num">
                                          <p:cBhvr>
                                            <p:cTn id="42" dur="500" decel="50000" autoRev="1" fill="hold">
                                              <p:stCondLst>
                                                <p:cond delay="0"/>
                                              </p:stCondLst>
                                            </p:cTn>
                                            <p:tgtEl>
                                              <p:spTgt spid="90"/>
                                            </p:tgtEl>
                                            <p:attrNameLst>
                                              <p:attrName>ppt_x</p:attrName>
                                            </p:attrNameLst>
                                          </p:cBhvr>
                                        </p:anim>
                                        <p:anim from="(-#ppt_h/2)" to="(#ppt_y)" calcmode="lin" valueType="num">
                                          <p:cBhvr>
                                            <p:cTn id="43" dur="1000" fill="hold">
                                              <p:stCondLst>
                                                <p:cond delay="0"/>
                                              </p:stCondLst>
                                            </p:cTn>
                                            <p:tgtEl>
                                              <p:spTgt spid="90"/>
                                            </p:tgtEl>
                                            <p:attrNameLst>
                                              <p:attrName>ppt_y</p:attrName>
                                            </p:attrNameLst>
                                          </p:cBhvr>
                                        </p:anim>
                                        <p:animRot by="21600000">
                                          <p:cBhvr>
                                            <p:cTn id="44" dur="1000" fill="hold">
                                              <p:stCondLst>
                                                <p:cond delay="0"/>
                                              </p:stCondLst>
                                            </p:cTn>
                                            <p:tgtEl>
                                              <p:spTgt spid="90"/>
                                            </p:tgtEl>
                                            <p:attrNameLst>
                                              <p:attrName>r</p:attrName>
                                            </p:attrNameLst>
                                          </p:cBhvr>
                                        </p:animRot>
                                      </p:childTnLst>
                                    </p:cTn>
                                  </p:par>
                                  <p:par>
                                    <p:cTn id="45" presetID="56" presetClass="entr" presetSubtype="0" fill="hold" grpId="0" nodeType="withEffect">
                                      <p:stCondLst>
                                        <p:cond delay="0"/>
                                      </p:stCondLst>
                                      <p:iterate type="lt">
                                        <p:tmPct val="10000"/>
                                      </p:iterate>
                                      <p:childTnLst>
                                        <p:set>
                                          <p:cBhvr>
                                            <p:cTn id="46" dur="1" fill="hold">
                                              <p:stCondLst>
                                                <p:cond delay="0"/>
                                              </p:stCondLst>
                                            </p:cTn>
                                            <p:tgtEl>
                                              <p:spTgt spid="91"/>
                                            </p:tgtEl>
                                            <p:attrNameLst>
                                              <p:attrName>style.visibility</p:attrName>
                                            </p:attrNameLst>
                                          </p:cBhvr>
                                          <p:to>
                                            <p:strVal val="visible"/>
                                          </p:to>
                                        </p:set>
                                        <p:anim by="(-#ppt_w*2)" calcmode="lin" valueType="num">
                                          <p:cBhvr rctx="PPT">
                                            <p:cTn id="47" dur="500" autoRev="1" fill="hold">
                                              <p:stCondLst>
                                                <p:cond delay="0"/>
                                              </p:stCondLst>
                                            </p:cTn>
                                            <p:tgtEl>
                                              <p:spTgt spid="91"/>
                                            </p:tgtEl>
                                            <p:attrNameLst>
                                              <p:attrName>ppt_w</p:attrName>
                                            </p:attrNameLst>
                                          </p:cBhvr>
                                        </p:anim>
                                        <p:anim by="(#ppt_w*0.50)" calcmode="lin" valueType="num">
                                          <p:cBhvr>
                                            <p:cTn id="48" dur="500" decel="50000" autoRev="1" fill="hold">
                                              <p:stCondLst>
                                                <p:cond delay="0"/>
                                              </p:stCondLst>
                                            </p:cTn>
                                            <p:tgtEl>
                                              <p:spTgt spid="91"/>
                                            </p:tgtEl>
                                            <p:attrNameLst>
                                              <p:attrName>ppt_x</p:attrName>
                                            </p:attrNameLst>
                                          </p:cBhvr>
                                        </p:anim>
                                        <p:anim from="(-#ppt_h/2)" to="(#ppt_y)" calcmode="lin" valueType="num">
                                          <p:cBhvr>
                                            <p:cTn id="49" dur="1000" fill="hold">
                                              <p:stCondLst>
                                                <p:cond delay="0"/>
                                              </p:stCondLst>
                                            </p:cTn>
                                            <p:tgtEl>
                                              <p:spTgt spid="91"/>
                                            </p:tgtEl>
                                            <p:attrNameLst>
                                              <p:attrName>ppt_y</p:attrName>
                                            </p:attrNameLst>
                                          </p:cBhvr>
                                        </p:anim>
                                        <p:animRot by="21600000">
                                          <p:cBhvr>
                                            <p:cTn id="50" dur="1000" fill="hold">
                                              <p:stCondLst>
                                                <p:cond delay="0"/>
                                              </p:stCondLst>
                                            </p:cTn>
                                            <p:tgtEl>
                                              <p:spTgt spid="91"/>
                                            </p:tgtEl>
                                            <p:attrNameLst>
                                              <p:attrName>r</p:attrName>
                                            </p:attrNameLst>
                                          </p:cBhvr>
                                        </p:animRot>
                                      </p:childTnLst>
                                    </p:cTn>
                                  </p:par>
                                  <p:par>
                                    <p:cTn id="51" presetID="56" presetClass="entr" presetSubtype="0" fill="hold" grpId="0" nodeType="withEffect">
                                      <p:stCondLst>
                                        <p:cond delay="0"/>
                                      </p:stCondLst>
                                      <p:iterate type="lt">
                                        <p:tmPct val="10000"/>
                                      </p:iterate>
                                      <p:childTnLst>
                                        <p:set>
                                          <p:cBhvr>
                                            <p:cTn id="52" dur="1" fill="hold">
                                              <p:stCondLst>
                                                <p:cond delay="0"/>
                                              </p:stCondLst>
                                            </p:cTn>
                                            <p:tgtEl>
                                              <p:spTgt spid="92"/>
                                            </p:tgtEl>
                                            <p:attrNameLst>
                                              <p:attrName>style.visibility</p:attrName>
                                            </p:attrNameLst>
                                          </p:cBhvr>
                                          <p:to>
                                            <p:strVal val="visible"/>
                                          </p:to>
                                        </p:set>
                                        <p:anim by="(-#ppt_w*2)" calcmode="lin" valueType="num">
                                          <p:cBhvr rctx="PPT">
                                            <p:cTn id="53" dur="500" autoRev="1" fill="hold">
                                              <p:stCondLst>
                                                <p:cond delay="0"/>
                                              </p:stCondLst>
                                            </p:cTn>
                                            <p:tgtEl>
                                              <p:spTgt spid="92"/>
                                            </p:tgtEl>
                                            <p:attrNameLst>
                                              <p:attrName>ppt_w</p:attrName>
                                            </p:attrNameLst>
                                          </p:cBhvr>
                                        </p:anim>
                                        <p:anim by="(#ppt_w*0.50)" calcmode="lin" valueType="num">
                                          <p:cBhvr>
                                            <p:cTn id="54" dur="500" decel="50000" autoRev="1" fill="hold">
                                              <p:stCondLst>
                                                <p:cond delay="0"/>
                                              </p:stCondLst>
                                            </p:cTn>
                                            <p:tgtEl>
                                              <p:spTgt spid="92"/>
                                            </p:tgtEl>
                                            <p:attrNameLst>
                                              <p:attrName>ppt_x</p:attrName>
                                            </p:attrNameLst>
                                          </p:cBhvr>
                                        </p:anim>
                                        <p:anim from="(-#ppt_h/2)" to="(#ppt_y)" calcmode="lin" valueType="num">
                                          <p:cBhvr>
                                            <p:cTn id="55" dur="1000" fill="hold">
                                              <p:stCondLst>
                                                <p:cond delay="0"/>
                                              </p:stCondLst>
                                            </p:cTn>
                                            <p:tgtEl>
                                              <p:spTgt spid="92"/>
                                            </p:tgtEl>
                                            <p:attrNameLst>
                                              <p:attrName>ppt_y</p:attrName>
                                            </p:attrNameLst>
                                          </p:cBhvr>
                                        </p:anim>
                                        <p:animRot by="21600000">
                                          <p:cBhvr>
                                            <p:cTn id="56" dur="1000" fill="hold">
                                              <p:stCondLst>
                                                <p:cond delay="0"/>
                                              </p:stCondLst>
                                            </p:cTn>
                                            <p:tgtEl>
                                              <p:spTgt spid="92"/>
                                            </p:tgtEl>
                                            <p:attrNameLst>
                                              <p:attrName>r</p:attrName>
                                            </p:attrNameLst>
                                          </p:cBhvr>
                                        </p:animRot>
                                      </p:childTnLst>
                                    </p:cTn>
                                  </p:par>
                                  <p:par>
                                    <p:cTn id="57" presetID="56" presetClass="entr" presetSubtype="0" fill="hold" grpId="0" nodeType="withEffect">
                                      <p:stCondLst>
                                        <p:cond delay="0"/>
                                      </p:stCondLst>
                                      <p:iterate type="lt">
                                        <p:tmPct val="10000"/>
                                      </p:iterate>
                                      <p:childTnLst>
                                        <p:set>
                                          <p:cBhvr>
                                            <p:cTn id="58" dur="1" fill="hold">
                                              <p:stCondLst>
                                                <p:cond delay="0"/>
                                              </p:stCondLst>
                                            </p:cTn>
                                            <p:tgtEl>
                                              <p:spTgt spid="93"/>
                                            </p:tgtEl>
                                            <p:attrNameLst>
                                              <p:attrName>style.visibility</p:attrName>
                                            </p:attrNameLst>
                                          </p:cBhvr>
                                          <p:to>
                                            <p:strVal val="visible"/>
                                          </p:to>
                                        </p:set>
                                        <p:anim by="(-#ppt_w*2)" calcmode="lin" valueType="num">
                                          <p:cBhvr rctx="PPT">
                                            <p:cTn id="59" dur="500" autoRev="1" fill="hold">
                                              <p:stCondLst>
                                                <p:cond delay="0"/>
                                              </p:stCondLst>
                                            </p:cTn>
                                            <p:tgtEl>
                                              <p:spTgt spid="93"/>
                                            </p:tgtEl>
                                            <p:attrNameLst>
                                              <p:attrName>ppt_w</p:attrName>
                                            </p:attrNameLst>
                                          </p:cBhvr>
                                        </p:anim>
                                        <p:anim by="(#ppt_w*0.50)" calcmode="lin" valueType="num">
                                          <p:cBhvr>
                                            <p:cTn id="60" dur="500" decel="50000" autoRev="1" fill="hold">
                                              <p:stCondLst>
                                                <p:cond delay="0"/>
                                              </p:stCondLst>
                                            </p:cTn>
                                            <p:tgtEl>
                                              <p:spTgt spid="93"/>
                                            </p:tgtEl>
                                            <p:attrNameLst>
                                              <p:attrName>ppt_x</p:attrName>
                                            </p:attrNameLst>
                                          </p:cBhvr>
                                        </p:anim>
                                        <p:anim from="(-#ppt_h/2)" to="(#ppt_y)" calcmode="lin" valueType="num">
                                          <p:cBhvr>
                                            <p:cTn id="61" dur="1000" fill="hold">
                                              <p:stCondLst>
                                                <p:cond delay="0"/>
                                              </p:stCondLst>
                                            </p:cTn>
                                            <p:tgtEl>
                                              <p:spTgt spid="93"/>
                                            </p:tgtEl>
                                            <p:attrNameLst>
                                              <p:attrName>ppt_y</p:attrName>
                                            </p:attrNameLst>
                                          </p:cBhvr>
                                        </p:anim>
                                        <p:animRot by="21600000">
                                          <p:cBhvr>
                                            <p:cTn id="62" dur="1000" fill="hold">
                                              <p:stCondLst>
                                                <p:cond delay="0"/>
                                              </p:stCondLst>
                                            </p:cTn>
                                            <p:tgtEl>
                                              <p:spTgt spid="93"/>
                                            </p:tgtEl>
                                            <p:attrNameLst>
                                              <p:attrName>r</p:attrName>
                                            </p:attrNameLst>
                                          </p:cBhvr>
                                        </p:animRot>
                                      </p:childTnLst>
                                    </p:cTn>
                                  </p:par>
                                </p:childTnLst>
                              </p:cTn>
                            </p:par>
                            <p:par>
                              <p:cTn id="63" fill="hold">
                                <p:stCondLst>
                                  <p:cond delay="3500"/>
                                </p:stCondLst>
                                <p:childTnLst>
                                  <p:par>
                                    <p:cTn id="64" presetID="2" presetClass="entr" presetSubtype="12" fill="hold" grpId="0" nodeType="afterEffect">
                                      <p:stCondLst>
                                        <p:cond delay="0"/>
                                      </p:stCondLst>
                                      <p:childTnLst>
                                        <p:set>
                                          <p:cBhvr>
                                            <p:cTn id="65" dur="1" fill="hold">
                                              <p:stCondLst>
                                                <p:cond delay="0"/>
                                              </p:stCondLst>
                                            </p:cTn>
                                            <p:tgtEl>
                                              <p:spTgt spid="94"/>
                                            </p:tgtEl>
                                            <p:attrNameLst>
                                              <p:attrName>style.visibility</p:attrName>
                                            </p:attrNameLst>
                                          </p:cBhvr>
                                          <p:to>
                                            <p:strVal val="visible"/>
                                          </p:to>
                                        </p:set>
                                        <p:anim calcmode="lin" valueType="num">
                                          <p:cBhvr additive="base">
                                            <p:cTn id="66" dur="500" fill="hold"/>
                                            <p:tgtEl>
                                              <p:spTgt spid="94"/>
                                            </p:tgtEl>
                                            <p:attrNameLst>
                                              <p:attrName>ppt_x</p:attrName>
                                            </p:attrNameLst>
                                          </p:cBhvr>
                                          <p:tavLst>
                                            <p:tav tm="0">
                                              <p:val>
                                                <p:strVal val="0-#ppt_w/2"/>
                                              </p:val>
                                            </p:tav>
                                            <p:tav tm="100000">
                                              <p:val>
                                                <p:strVal val="#ppt_x"/>
                                              </p:val>
                                            </p:tav>
                                          </p:tavLst>
                                        </p:anim>
                                        <p:anim calcmode="lin" valueType="num">
                                          <p:cBhvr additive="base">
                                            <p:cTn id="67" dur="500" fill="hold"/>
                                            <p:tgtEl>
                                              <p:spTgt spid="94"/>
                                            </p:tgtEl>
                                            <p:attrNameLst>
                                              <p:attrName>ppt_y</p:attrName>
                                            </p:attrNameLst>
                                          </p:cBhvr>
                                          <p:tavLst>
                                            <p:tav tm="0">
                                              <p:val>
                                                <p:strVal val="1+#ppt_h/2"/>
                                              </p:val>
                                            </p:tav>
                                            <p:tav tm="100000">
                                              <p:val>
                                                <p:strVal val="#ppt_y"/>
                                              </p:val>
                                            </p:tav>
                                          </p:tavLst>
                                        </p:anim>
                                      </p:childTnLst>
                                    </p:cTn>
                                  </p:par>
                                  <p:par>
                                    <p:cTn id="68" presetID="2" presetClass="entr" presetSubtype="12" fill="hold" grpId="0" nodeType="withEffect">
                                      <p:stCondLst>
                                        <p:cond delay="100"/>
                                      </p:stCondLst>
                                      <p:childTnLst>
                                        <p:set>
                                          <p:cBhvr>
                                            <p:cTn id="69" dur="1" fill="hold">
                                              <p:stCondLst>
                                                <p:cond delay="0"/>
                                              </p:stCondLst>
                                            </p:cTn>
                                            <p:tgtEl>
                                              <p:spTgt spid="96"/>
                                            </p:tgtEl>
                                            <p:attrNameLst>
                                              <p:attrName>style.visibility</p:attrName>
                                            </p:attrNameLst>
                                          </p:cBhvr>
                                          <p:to>
                                            <p:strVal val="visible"/>
                                          </p:to>
                                        </p:set>
                                        <p:anim calcmode="lin" valueType="num">
                                          <p:cBhvr additive="base">
                                            <p:cTn id="70" dur="500" fill="hold"/>
                                            <p:tgtEl>
                                              <p:spTgt spid="96"/>
                                            </p:tgtEl>
                                            <p:attrNameLst>
                                              <p:attrName>ppt_x</p:attrName>
                                            </p:attrNameLst>
                                          </p:cBhvr>
                                          <p:tavLst>
                                            <p:tav tm="0">
                                              <p:val>
                                                <p:strVal val="0-#ppt_w/2"/>
                                              </p:val>
                                            </p:tav>
                                            <p:tav tm="100000">
                                              <p:val>
                                                <p:strVal val="#ppt_x"/>
                                              </p:val>
                                            </p:tav>
                                          </p:tavLst>
                                        </p:anim>
                                        <p:anim calcmode="lin" valueType="num">
                                          <p:cBhvr additive="base">
                                            <p:cTn id="71" dur="500" fill="hold"/>
                                            <p:tgtEl>
                                              <p:spTgt spid="96"/>
                                            </p:tgtEl>
                                            <p:attrNameLst>
                                              <p:attrName>ppt_y</p:attrName>
                                            </p:attrNameLst>
                                          </p:cBhvr>
                                          <p:tavLst>
                                            <p:tav tm="0">
                                              <p:val>
                                                <p:strVal val="1+#ppt_h/2"/>
                                              </p:val>
                                            </p:tav>
                                            <p:tav tm="100000">
                                              <p:val>
                                                <p:strVal val="#ppt_y"/>
                                              </p:val>
                                            </p:tav>
                                          </p:tavLst>
                                        </p:anim>
                                      </p:childTnLst>
                                    </p:cTn>
                                  </p:par>
                                  <p:par>
                                    <p:cTn id="72" presetID="2" presetClass="entr" presetSubtype="12" fill="hold" grpId="0" nodeType="withEffect">
                                      <p:stCondLst>
                                        <p:cond delay="200"/>
                                      </p:stCondLst>
                                      <p:childTnLst>
                                        <p:set>
                                          <p:cBhvr>
                                            <p:cTn id="73" dur="1" fill="hold">
                                              <p:stCondLst>
                                                <p:cond delay="0"/>
                                              </p:stCondLst>
                                            </p:cTn>
                                            <p:tgtEl>
                                              <p:spTgt spid="98"/>
                                            </p:tgtEl>
                                            <p:attrNameLst>
                                              <p:attrName>style.visibility</p:attrName>
                                            </p:attrNameLst>
                                          </p:cBhvr>
                                          <p:to>
                                            <p:strVal val="visible"/>
                                          </p:to>
                                        </p:set>
                                        <p:anim calcmode="lin" valueType="num">
                                          <p:cBhvr additive="base">
                                            <p:cTn id="74" dur="500" fill="hold"/>
                                            <p:tgtEl>
                                              <p:spTgt spid="98"/>
                                            </p:tgtEl>
                                            <p:attrNameLst>
                                              <p:attrName>ppt_x</p:attrName>
                                            </p:attrNameLst>
                                          </p:cBhvr>
                                          <p:tavLst>
                                            <p:tav tm="0">
                                              <p:val>
                                                <p:strVal val="0-#ppt_w/2"/>
                                              </p:val>
                                            </p:tav>
                                            <p:tav tm="100000">
                                              <p:val>
                                                <p:strVal val="#ppt_x"/>
                                              </p:val>
                                            </p:tav>
                                          </p:tavLst>
                                        </p:anim>
                                        <p:anim calcmode="lin" valueType="num">
                                          <p:cBhvr additive="base">
                                            <p:cTn id="75" dur="500" fill="hold"/>
                                            <p:tgtEl>
                                              <p:spTgt spid="98"/>
                                            </p:tgtEl>
                                            <p:attrNameLst>
                                              <p:attrName>ppt_y</p:attrName>
                                            </p:attrNameLst>
                                          </p:cBhvr>
                                          <p:tavLst>
                                            <p:tav tm="0">
                                              <p:val>
                                                <p:strVal val="1+#ppt_h/2"/>
                                              </p:val>
                                            </p:tav>
                                            <p:tav tm="100000">
                                              <p:val>
                                                <p:strVal val="#ppt_y"/>
                                              </p:val>
                                            </p:tav>
                                          </p:tavLst>
                                        </p:anim>
                                      </p:childTnLst>
                                    </p:cTn>
                                  </p:par>
                                  <p:par>
                                    <p:cTn id="76" presetID="2" presetClass="entr" presetSubtype="12" fill="hold" grpId="0" nodeType="withEffect">
                                      <p:stCondLst>
                                        <p:cond delay="300"/>
                                      </p:stCondLst>
                                      <p:childTnLst>
                                        <p:set>
                                          <p:cBhvr>
                                            <p:cTn id="77" dur="1" fill="hold">
                                              <p:stCondLst>
                                                <p:cond delay="0"/>
                                              </p:stCondLst>
                                            </p:cTn>
                                            <p:tgtEl>
                                              <p:spTgt spid="100"/>
                                            </p:tgtEl>
                                            <p:attrNameLst>
                                              <p:attrName>style.visibility</p:attrName>
                                            </p:attrNameLst>
                                          </p:cBhvr>
                                          <p:to>
                                            <p:strVal val="visible"/>
                                          </p:to>
                                        </p:set>
                                        <p:anim calcmode="lin" valueType="num">
                                          <p:cBhvr additive="base">
                                            <p:cTn id="78" dur="500" fill="hold"/>
                                            <p:tgtEl>
                                              <p:spTgt spid="100"/>
                                            </p:tgtEl>
                                            <p:attrNameLst>
                                              <p:attrName>ppt_x</p:attrName>
                                            </p:attrNameLst>
                                          </p:cBhvr>
                                          <p:tavLst>
                                            <p:tav tm="0">
                                              <p:val>
                                                <p:strVal val="0-#ppt_w/2"/>
                                              </p:val>
                                            </p:tav>
                                            <p:tav tm="100000">
                                              <p:val>
                                                <p:strVal val="#ppt_x"/>
                                              </p:val>
                                            </p:tav>
                                          </p:tavLst>
                                        </p:anim>
                                        <p:anim calcmode="lin" valueType="num">
                                          <p:cBhvr additive="base">
                                            <p:cTn id="79" dur="500" fill="hold"/>
                                            <p:tgtEl>
                                              <p:spTgt spid="100"/>
                                            </p:tgtEl>
                                            <p:attrNameLst>
                                              <p:attrName>ppt_y</p:attrName>
                                            </p:attrNameLst>
                                          </p:cBhvr>
                                          <p:tavLst>
                                            <p:tav tm="0">
                                              <p:val>
                                                <p:strVal val="1+#ppt_h/2"/>
                                              </p:val>
                                            </p:tav>
                                            <p:tav tm="100000">
                                              <p:val>
                                                <p:strVal val="#ppt_y"/>
                                              </p:val>
                                            </p:tav>
                                          </p:tavLst>
                                        </p:anim>
                                      </p:childTnLst>
                                    </p:cTn>
                                  </p:par>
                                </p:childTnLst>
                              </p:cTn>
                            </p:par>
                            <p:par>
                              <p:cTn id="80" fill="hold">
                                <p:stCondLst>
                                  <p:cond delay="4300"/>
                                </p:stCondLst>
                                <p:childTnLst>
                                  <p:par>
                                    <p:cTn id="81" presetID="22" presetClass="entr" presetSubtype="1" fill="hold" grpId="0" nodeType="after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wipe(up)">
                                          <p:cBhvr>
                                            <p:cTn id="83" dur="500"/>
                                            <p:tgtEl>
                                              <p:spTgt spid="95"/>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97"/>
                                            </p:tgtEl>
                                            <p:attrNameLst>
                                              <p:attrName>style.visibility</p:attrName>
                                            </p:attrNameLst>
                                          </p:cBhvr>
                                          <p:to>
                                            <p:strVal val="visible"/>
                                          </p:to>
                                        </p:set>
                                        <p:animEffect transition="in" filter="wipe(up)">
                                          <p:cBhvr>
                                            <p:cTn id="86" dur="500"/>
                                            <p:tgtEl>
                                              <p:spTgt spid="97"/>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99"/>
                                            </p:tgtEl>
                                            <p:attrNameLst>
                                              <p:attrName>style.visibility</p:attrName>
                                            </p:attrNameLst>
                                          </p:cBhvr>
                                          <p:to>
                                            <p:strVal val="visible"/>
                                          </p:to>
                                        </p:set>
                                        <p:animEffect transition="in" filter="wipe(up)">
                                          <p:cBhvr>
                                            <p:cTn id="89" dur="500"/>
                                            <p:tgtEl>
                                              <p:spTgt spid="99"/>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101"/>
                                            </p:tgtEl>
                                            <p:attrNameLst>
                                              <p:attrName>style.visibility</p:attrName>
                                            </p:attrNameLst>
                                          </p:cBhvr>
                                          <p:to>
                                            <p:strVal val="visible"/>
                                          </p:to>
                                        </p:set>
                                        <p:animEffect transition="in" filter="wipe(up)">
                                          <p:cBhvr>
                                            <p:cTn id="92"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p:bldP spid="92" grpId="0"/>
          <p:bldP spid="93" grpId="0"/>
          <p:bldP spid="94" grpId="0"/>
          <p:bldP spid="95" grpId="0"/>
          <p:bldP spid="96" grpId="0"/>
          <p:bldP spid="97" grpId="0"/>
          <p:bldP spid="98" grpId="0"/>
          <p:bldP spid="99" grpId="0"/>
          <p:bldP spid="100" grpId="0"/>
          <p:bldP spid="101" grpId="0"/>
          <p:bldP spid="10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Effect transition="in" filter="fade">
                                          <p:cBhvr>
                                            <p:cTn id="9" dur="500"/>
                                            <p:tgtEl>
                                              <p:spTgt spid="102"/>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103"/>
                                            </p:tgtEl>
                                            <p:attrNameLst>
                                              <p:attrName>style.visibility</p:attrName>
                                            </p:attrNameLst>
                                          </p:cBhvr>
                                          <p:to>
                                            <p:strVal val="visible"/>
                                          </p:to>
                                        </p:set>
                                        <p:anim calcmode="lin" valueType="num">
                                          <p:cBhvr additive="base">
                                            <p:cTn id="13" dur="500" fill="hold"/>
                                            <p:tgtEl>
                                              <p:spTgt spid="103"/>
                                            </p:tgtEl>
                                            <p:attrNameLst>
                                              <p:attrName>ppt_x</p:attrName>
                                            </p:attrNameLst>
                                          </p:cBhvr>
                                          <p:tavLst>
                                            <p:tav tm="0">
                                              <p:val>
                                                <p:strVal val="1+#ppt_w/2"/>
                                              </p:val>
                                            </p:tav>
                                            <p:tav tm="100000">
                                              <p:val>
                                                <p:strVal val="#ppt_x"/>
                                              </p:val>
                                            </p:tav>
                                          </p:tavLst>
                                        </p:anim>
                                        <p:anim calcmode="lin" valueType="num">
                                          <p:cBhvr additive="base">
                                            <p:cTn id="14" dur="500" fill="hold"/>
                                            <p:tgtEl>
                                              <p:spTgt spid="103"/>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104"/>
                                            </p:tgtEl>
                                            <p:attrNameLst>
                                              <p:attrName>style.visibility</p:attrName>
                                            </p:attrNameLst>
                                          </p:cBhvr>
                                          <p:to>
                                            <p:strVal val="visible"/>
                                          </p:to>
                                        </p:set>
                                        <p:anim calcmode="lin" valueType="num">
                                          <p:cBhvr>
                                            <p:cTn id="17" dur="1000" fill="hold"/>
                                            <p:tgtEl>
                                              <p:spTgt spid="104"/>
                                            </p:tgtEl>
                                            <p:attrNameLst>
                                              <p:attrName>ppt_w</p:attrName>
                                            </p:attrNameLst>
                                          </p:cBhvr>
                                          <p:tavLst>
                                            <p:tav tm="0">
                                              <p:val>
                                                <p:fltVal val="0"/>
                                              </p:val>
                                            </p:tav>
                                            <p:tav tm="100000">
                                              <p:val>
                                                <p:strVal val="#ppt_w"/>
                                              </p:val>
                                            </p:tav>
                                          </p:tavLst>
                                        </p:anim>
                                        <p:anim calcmode="lin" valueType="num">
                                          <p:cBhvr>
                                            <p:cTn id="18" dur="1000" fill="hold"/>
                                            <p:tgtEl>
                                              <p:spTgt spid="104"/>
                                            </p:tgtEl>
                                            <p:attrNameLst>
                                              <p:attrName>ppt_h</p:attrName>
                                            </p:attrNameLst>
                                          </p:cBhvr>
                                          <p:tavLst>
                                            <p:tav tm="0">
                                              <p:val>
                                                <p:fltVal val="0"/>
                                              </p:val>
                                            </p:tav>
                                            <p:tav tm="100000">
                                              <p:val>
                                                <p:strVal val="#ppt_h"/>
                                              </p:val>
                                            </p:tav>
                                          </p:tavLst>
                                        </p:anim>
                                        <p:anim calcmode="lin" valueType="num">
                                          <p:cBhvr>
                                            <p:cTn id="19" dur="1000" fill="hold"/>
                                            <p:tgtEl>
                                              <p:spTgt spid="104"/>
                                            </p:tgtEl>
                                            <p:attrNameLst>
                                              <p:attrName>style.rotation</p:attrName>
                                            </p:attrNameLst>
                                          </p:cBhvr>
                                          <p:tavLst>
                                            <p:tav tm="0">
                                              <p:val>
                                                <p:fltVal val="90"/>
                                              </p:val>
                                            </p:tav>
                                            <p:tav tm="100000">
                                              <p:val>
                                                <p:fltVal val="0"/>
                                              </p:val>
                                            </p:tav>
                                          </p:tavLst>
                                        </p:anim>
                                        <p:animEffect transition="in" filter="fade">
                                          <p:cBhvr>
                                            <p:cTn id="20" dur="1000"/>
                                            <p:tgtEl>
                                              <p:spTgt spid="104"/>
                                            </p:tgtEl>
                                          </p:cBhvr>
                                        </p:animEffect>
                                      </p:childTnLst>
                                    </p:cTn>
                                  </p:par>
                                </p:childTnLst>
                              </p:cTn>
                            </p:par>
                            <p:par>
                              <p:cTn id="21" fill="hold">
                                <p:stCondLst>
                                  <p:cond delay="1500"/>
                                </p:stCondLst>
                                <p:childTnLst>
                                  <p:par>
                                    <p:cTn id="22" presetID="2" presetClass="entr" presetSubtype="6"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1+#ppt_w/2"/>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par>
                                    <p:cTn id="26" presetID="2" presetClass="entr" presetSubtype="6" fill="hold" nodeType="withEffect">
                                      <p:stCondLst>
                                        <p:cond delay="1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1+#ppt_w/2"/>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6" fill="hold" nodeType="withEffect">
                                      <p:stCondLst>
                                        <p:cond delay="200"/>
                                      </p:stCondLst>
                                      <p:childTnLst>
                                        <p:set>
                                          <p:cBhvr>
                                            <p:cTn id="31" dur="1" fill="hold">
                                              <p:stCondLst>
                                                <p:cond delay="0"/>
                                              </p:stCondLst>
                                            </p:cTn>
                                            <p:tgtEl>
                                              <p:spTgt spid="46"/>
                                            </p:tgtEl>
                                            <p:attrNameLst>
                                              <p:attrName>style.visibility</p:attrName>
                                            </p:attrNameLst>
                                          </p:cBhvr>
                                          <p:to>
                                            <p:strVal val="visible"/>
                                          </p:to>
                                        </p:set>
                                        <p:anim calcmode="lin" valueType="num">
                                          <p:cBhvr additive="base">
                                            <p:cTn id="32" dur="500" fill="hold"/>
                                            <p:tgtEl>
                                              <p:spTgt spid="46"/>
                                            </p:tgtEl>
                                            <p:attrNameLst>
                                              <p:attrName>ppt_x</p:attrName>
                                            </p:attrNameLst>
                                          </p:cBhvr>
                                          <p:tavLst>
                                            <p:tav tm="0">
                                              <p:val>
                                                <p:strVal val="1+#ppt_w/2"/>
                                              </p:val>
                                            </p:tav>
                                            <p:tav tm="100000">
                                              <p:val>
                                                <p:strVal val="#ppt_x"/>
                                              </p:val>
                                            </p:tav>
                                          </p:tavLst>
                                        </p:anim>
                                        <p:anim calcmode="lin" valueType="num">
                                          <p:cBhvr additive="base">
                                            <p:cTn id="33" dur="500" fill="hold"/>
                                            <p:tgtEl>
                                              <p:spTgt spid="46"/>
                                            </p:tgtEl>
                                            <p:attrNameLst>
                                              <p:attrName>ppt_y</p:attrName>
                                            </p:attrNameLst>
                                          </p:cBhvr>
                                          <p:tavLst>
                                            <p:tav tm="0">
                                              <p:val>
                                                <p:strVal val="1+#ppt_h/2"/>
                                              </p:val>
                                            </p:tav>
                                            <p:tav tm="100000">
                                              <p:val>
                                                <p:strVal val="#ppt_y"/>
                                              </p:val>
                                            </p:tav>
                                          </p:tavLst>
                                        </p:anim>
                                      </p:childTnLst>
                                    </p:cTn>
                                  </p:par>
                                  <p:par>
                                    <p:cTn id="34" presetID="2" presetClass="entr" presetSubtype="6" fill="hold" nodeType="withEffect">
                                      <p:stCondLst>
                                        <p:cond delay="300"/>
                                      </p:stCondLst>
                                      <p:childTnLst>
                                        <p:set>
                                          <p:cBhvr>
                                            <p:cTn id="35" dur="1" fill="hold">
                                              <p:stCondLst>
                                                <p:cond delay="0"/>
                                              </p:stCondLst>
                                            </p:cTn>
                                            <p:tgtEl>
                                              <p:spTgt spid="69"/>
                                            </p:tgtEl>
                                            <p:attrNameLst>
                                              <p:attrName>style.visibility</p:attrName>
                                            </p:attrNameLst>
                                          </p:cBhvr>
                                          <p:to>
                                            <p:strVal val="visible"/>
                                          </p:to>
                                        </p:set>
                                        <p:anim calcmode="lin" valueType="num">
                                          <p:cBhvr additive="base">
                                            <p:cTn id="36" dur="500" fill="hold"/>
                                            <p:tgtEl>
                                              <p:spTgt spid="69"/>
                                            </p:tgtEl>
                                            <p:attrNameLst>
                                              <p:attrName>ppt_x</p:attrName>
                                            </p:attrNameLst>
                                          </p:cBhvr>
                                          <p:tavLst>
                                            <p:tav tm="0">
                                              <p:val>
                                                <p:strVal val="1+#ppt_w/2"/>
                                              </p:val>
                                            </p:tav>
                                            <p:tav tm="100000">
                                              <p:val>
                                                <p:strVal val="#ppt_x"/>
                                              </p:val>
                                            </p:tav>
                                          </p:tavLst>
                                        </p:anim>
                                        <p:anim calcmode="lin" valueType="num">
                                          <p:cBhvr additive="base">
                                            <p:cTn id="37" dur="500" fill="hold"/>
                                            <p:tgtEl>
                                              <p:spTgt spid="69"/>
                                            </p:tgtEl>
                                            <p:attrNameLst>
                                              <p:attrName>ppt_y</p:attrName>
                                            </p:attrNameLst>
                                          </p:cBhvr>
                                          <p:tavLst>
                                            <p:tav tm="0">
                                              <p:val>
                                                <p:strVal val="1+#ppt_h/2"/>
                                              </p:val>
                                            </p:tav>
                                            <p:tav tm="100000">
                                              <p:val>
                                                <p:strVal val="#ppt_y"/>
                                              </p:val>
                                            </p:tav>
                                          </p:tavLst>
                                        </p:anim>
                                      </p:childTnLst>
                                    </p:cTn>
                                  </p:par>
                                </p:childTnLst>
                              </p:cTn>
                            </p:par>
                            <p:par>
                              <p:cTn id="38" fill="hold">
                                <p:stCondLst>
                                  <p:cond delay="2300"/>
                                </p:stCondLst>
                                <p:childTnLst>
                                  <p:par>
                                    <p:cTn id="39" presetID="56" presetClass="entr" presetSubtype="0" fill="hold" grpId="0" nodeType="afterEffect">
                                      <p:stCondLst>
                                        <p:cond delay="0"/>
                                      </p:stCondLst>
                                      <p:iterate type="lt">
                                        <p:tmPct val="10000"/>
                                      </p:iterate>
                                      <p:childTnLst>
                                        <p:set>
                                          <p:cBhvr>
                                            <p:cTn id="40" dur="1" fill="hold">
                                              <p:stCondLst>
                                                <p:cond delay="0"/>
                                              </p:stCondLst>
                                            </p:cTn>
                                            <p:tgtEl>
                                              <p:spTgt spid="90"/>
                                            </p:tgtEl>
                                            <p:attrNameLst>
                                              <p:attrName>style.visibility</p:attrName>
                                            </p:attrNameLst>
                                          </p:cBhvr>
                                          <p:to>
                                            <p:strVal val="visible"/>
                                          </p:to>
                                        </p:set>
                                        <p:anim by="(-#ppt_w*2)" calcmode="lin" valueType="num">
                                          <p:cBhvr rctx="PPT">
                                            <p:cTn id="41" dur="500" autoRev="1" fill="hold">
                                              <p:stCondLst>
                                                <p:cond delay="0"/>
                                              </p:stCondLst>
                                            </p:cTn>
                                            <p:tgtEl>
                                              <p:spTgt spid="90"/>
                                            </p:tgtEl>
                                            <p:attrNameLst>
                                              <p:attrName>ppt_w</p:attrName>
                                            </p:attrNameLst>
                                          </p:cBhvr>
                                        </p:anim>
                                        <p:anim by="(#ppt_w*0.50)" calcmode="lin" valueType="num">
                                          <p:cBhvr>
                                            <p:cTn id="42" dur="500" decel="50000" autoRev="1" fill="hold">
                                              <p:stCondLst>
                                                <p:cond delay="0"/>
                                              </p:stCondLst>
                                            </p:cTn>
                                            <p:tgtEl>
                                              <p:spTgt spid="90"/>
                                            </p:tgtEl>
                                            <p:attrNameLst>
                                              <p:attrName>ppt_x</p:attrName>
                                            </p:attrNameLst>
                                          </p:cBhvr>
                                        </p:anim>
                                        <p:anim from="(-#ppt_h/2)" to="(#ppt_y)" calcmode="lin" valueType="num">
                                          <p:cBhvr>
                                            <p:cTn id="43" dur="1000" fill="hold">
                                              <p:stCondLst>
                                                <p:cond delay="0"/>
                                              </p:stCondLst>
                                            </p:cTn>
                                            <p:tgtEl>
                                              <p:spTgt spid="90"/>
                                            </p:tgtEl>
                                            <p:attrNameLst>
                                              <p:attrName>ppt_y</p:attrName>
                                            </p:attrNameLst>
                                          </p:cBhvr>
                                        </p:anim>
                                        <p:animRot by="21600000">
                                          <p:cBhvr>
                                            <p:cTn id="44" dur="1000" fill="hold">
                                              <p:stCondLst>
                                                <p:cond delay="0"/>
                                              </p:stCondLst>
                                            </p:cTn>
                                            <p:tgtEl>
                                              <p:spTgt spid="90"/>
                                            </p:tgtEl>
                                            <p:attrNameLst>
                                              <p:attrName>r</p:attrName>
                                            </p:attrNameLst>
                                          </p:cBhvr>
                                        </p:animRot>
                                      </p:childTnLst>
                                    </p:cTn>
                                  </p:par>
                                  <p:par>
                                    <p:cTn id="45" presetID="56" presetClass="entr" presetSubtype="0" fill="hold" grpId="0" nodeType="withEffect">
                                      <p:stCondLst>
                                        <p:cond delay="0"/>
                                      </p:stCondLst>
                                      <p:iterate type="lt">
                                        <p:tmPct val="10000"/>
                                      </p:iterate>
                                      <p:childTnLst>
                                        <p:set>
                                          <p:cBhvr>
                                            <p:cTn id="46" dur="1" fill="hold">
                                              <p:stCondLst>
                                                <p:cond delay="0"/>
                                              </p:stCondLst>
                                            </p:cTn>
                                            <p:tgtEl>
                                              <p:spTgt spid="91"/>
                                            </p:tgtEl>
                                            <p:attrNameLst>
                                              <p:attrName>style.visibility</p:attrName>
                                            </p:attrNameLst>
                                          </p:cBhvr>
                                          <p:to>
                                            <p:strVal val="visible"/>
                                          </p:to>
                                        </p:set>
                                        <p:anim by="(-#ppt_w*2)" calcmode="lin" valueType="num">
                                          <p:cBhvr rctx="PPT">
                                            <p:cTn id="47" dur="500" autoRev="1" fill="hold">
                                              <p:stCondLst>
                                                <p:cond delay="0"/>
                                              </p:stCondLst>
                                            </p:cTn>
                                            <p:tgtEl>
                                              <p:spTgt spid="91"/>
                                            </p:tgtEl>
                                            <p:attrNameLst>
                                              <p:attrName>ppt_w</p:attrName>
                                            </p:attrNameLst>
                                          </p:cBhvr>
                                        </p:anim>
                                        <p:anim by="(#ppt_w*0.50)" calcmode="lin" valueType="num">
                                          <p:cBhvr>
                                            <p:cTn id="48" dur="500" decel="50000" autoRev="1" fill="hold">
                                              <p:stCondLst>
                                                <p:cond delay="0"/>
                                              </p:stCondLst>
                                            </p:cTn>
                                            <p:tgtEl>
                                              <p:spTgt spid="91"/>
                                            </p:tgtEl>
                                            <p:attrNameLst>
                                              <p:attrName>ppt_x</p:attrName>
                                            </p:attrNameLst>
                                          </p:cBhvr>
                                        </p:anim>
                                        <p:anim from="(-#ppt_h/2)" to="(#ppt_y)" calcmode="lin" valueType="num">
                                          <p:cBhvr>
                                            <p:cTn id="49" dur="1000" fill="hold">
                                              <p:stCondLst>
                                                <p:cond delay="0"/>
                                              </p:stCondLst>
                                            </p:cTn>
                                            <p:tgtEl>
                                              <p:spTgt spid="91"/>
                                            </p:tgtEl>
                                            <p:attrNameLst>
                                              <p:attrName>ppt_y</p:attrName>
                                            </p:attrNameLst>
                                          </p:cBhvr>
                                        </p:anim>
                                        <p:animRot by="21600000">
                                          <p:cBhvr>
                                            <p:cTn id="50" dur="1000" fill="hold">
                                              <p:stCondLst>
                                                <p:cond delay="0"/>
                                              </p:stCondLst>
                                            </p:cTn>
                                            <p:tgtEl>
                                              <p:spTgt spid="91"/>
                                            </p:tgtEl>
                                            <p:attrNameLst>
                                              <p:attrName>r</p:attrName>
                                            </p:attrNameLst>
                                          </p:cBhvr>
                                        </p:animRot>
                                      </p:childTnLst>
                                    </p:cTn>
                                  </p:par>
                                  <p:par>
                                    <p:cTn id="51" presetID="56" presetClass="entr" presetSubtype="0" fill="hold" grpId="0" nodeType="withEffect">
                                      <p:stCondLst>
                                        <p:cond delay="0"/>
                                      </p:stCondLst>
                                      <p:iterate type="lt">
                                        <p:tmPct val="10000"/>
                                      </p:iterate>
                                      <p:childTnLst>
                                        <p:set>
                                          <p:cBhvr>
                                            <p:cTn id="52" dur="1" fill="hold">
                                              <p:stCondLst>
                                                <p:cond delay="0"/>
                                              </p:stCondLst>
                                            </p:cTn>
                                            <p:tgtEl>
                                              <p:spTgt spid="92"/>
                                            </p:tgtEl>
                                            <p:attrNameLst>
                                              <p:attrName>style.visibility</p:attrName>
                                            </p:attrNameLst>
                                          </p:cBhvr>
                                          <p:to>
                                            <p:strVal val="visible"/>
                                          </p:to>
                                        </p:set>
                                        <p:anim by="(-#ppt_w*2)" calcmode="lin" valueType="num">
                                          <p:cBhvr rctx="PPT">
                                            <p:cTn id="53" dur="500" autoRev="1" fill="hold">
                                              <p:stCondLst>
                                                <p:cond delay="0"/>
                                              </p:stCondLst>
                                            </p:cTn>
                                            <p:tgtEl>
                                              <p:spTgt spid="92"/>
                                            </p:tgtEl>
                                            <p:attrNameLst>
                                              <p:attrName>ppt_w</p:attrName>
                                            </p:attrNameLst>
                                          </p:cBhvr>
                                        </p:anim>
                                        <p:anim by="(#ppt_w*0.50)" calcmode="lin" valueType="num">
                                          <p:cBhvr>
                                            <p:cTn id="54" dur="500" decel="50000" autoRev="1" fill="hold">
                                              <p:stCondLst>
                                                <p:cond delay="0"/>
                                              </p:stCondLst>
                                            </p:cTn>
                                            <p:tgtEl>
                                              <p:spTgt spid="92"/>
                                            </p:tgtEl>
                                            <p:attrNameLst>
                                              <p:attrName>ppt_x</p:attrName>
                                            </p:attrNameLst>
                                          </p:cBhvr>
                                        </p:anim>
                                        <p:anim from="(-#ppt_h/2)" to="(#ppt_y)" calcmode="lin" valueType="num">
                                          <p:cBhvr>
                                            <p:cTn id="55" dur="1000" fill="hold">
                                              <p:stCondLst>
                                                <p:cond delay="0"/>
                                              </p:stCondLst>
                                            </p:cTn>
                                            <p:tgtEl>
                                              <p:spTgt spid="92"/>
                                            </p:tgtEl>
                                            <p:attrNameLst>
                                              <p:attrName>ppt_y</p:attrName>
                                            </p:attrNameLst>
                                          </p:cBhvr>
                                        </p:anim>
                                        <p:animRot by="21600000">
                                          <p:cBhvr>
                                            <p:cTn id="56" dur="1000" fill="hold">
                                              <p:stCondLst>
                                                <p:cond delay="0"/>
                                              </p:stCondLst>
                                            </p:cTn>
                                            <p:tgtEl>
                                              <p:spTgt spid="92"/>
                                            </p:tgtEl>
                                            <p:attrNameLst>
                                              <p:attrName>r</p:attrName>
                                            </p:attrNameLst>
                                          </p:cBhvr>
                                        </p:animRot>
                                      </p:childTnLst>
                                    </p:cTn>
                                  </p:par>
                                  <p:par>
                                    <p:cTn id="57" presetID="56" presetClass="entr" presetSubtype="0" fill="hold" grpId="0" nodeType="withEffect">
                                      <p:stCondLst>
                                        <p:cond delay="0"/>
                                      </p:stCondLst>
                                      <p:iterate type="lt">
                                        <p:tmPct val="10000"/>
                                      </p:iterate>
                                      <p:childTnLst>
                                        <p:set>
                                          <p:cBhvr>
                                            <p:cTn id="58" dur="1" fill="hold">
                                              <p:stCondLst>
                                                <p:cond delay="0"/>
                                              </p:stCondLst>
                                            </p:cTn>
                                            <p:tgtEl>
                                              <p:spTgt spid="93"/>
                                            </p:tgtEl>
                                            <p:attrNameLst>
                                              <p:attrName>style.visibility</p:attrName>
                                            </p:attrNameLst>
                                          </p:cBhvr>
                                          <p:to>
                                            <p:strVal val="visible"/>
                                          </p:to>
                                        </p:set>
                                        <p:anim by="(-#ppt_w*2)" calcmode="lin" valueType="num">
                                          <p:cBhvr rctx="PPT">
                                            <p:cTn id="59" dur="500" autoRev="1" fill="hold">
                                              <p:stCondLst>
                                                <p:cond delay="0"/>
                                              </p:stCondLst>
                                            </p:cTn>
                                            <p:tgtEl>
                                              <p:spTgt spid="93"/>
                                            </p:tgtEl>
                                            <p:attrNameLst>
                                              <p:attrName>ppt_w</p:attrName>
                                            </p:attrNameLst>
                                          </p:cBhvr>
                                        </p:anim>
                                        <p:anim by="(#ppt_w*0.50)" calcmode="lin" valueType="num">
                                          <p:cBhvr>
                                            <p:cTn id="60" dur="500" decel="50000" autoRev="1" fill="hold">
                                              <p:stCondLst>
                                                <p:cond delay="0"/>
                                              </p:stCondLst>
                                            </p:cTn>
                                            <p:tgtEl>
                                              <p:spTgt spid="93"/>
                                            </p:tgtEl>
                                            <p:attrNameLst>
                                              <p:attrName>ppt_x</p:attrName>
                                            </p:attrNameLst>
                                          </p:cBhvr>
                                        </p:anim>
                                        <p:anim from="(-#ppt_h/2)" to="(#ppt_y)" calcmode="lin" valueType="num">
                                          <p:cBhvr>
                                            <p:cTn id="61" dur="1000" fill="hold">
                                              <p:stCondLst>
                                                <p:cond delay="0"/>
                                              </p:stCondLst>
                                            </p:cTn>
                                            <p:tgtEl>
                                              <p:spTgt spid="93"/>
                                            </p:tgtEl>
                                            <p:attrNameLst>
                                              <p:attrName>ppt_y</p:attrName>
                                            </p:attrNameLst>
                                          </p:cBhvr>
                                        </p:anim>
                                        <p:animRot by="21600000">
                                          <p:cBhvr>
                                            <p:cTn id="62" dur="1000" fill="hold">
                                              <p:stCondLst>
                                                <p:cond delay="0"/>
                                              </p:stCondLst>
                                            </p:cTn>
                                            <p:tgtEl>
                                              <p:spTgt spid="93"/>
                                            </p:tgtEl>
                                            <p:attrNameLst>
                                              <p:attrName>r</p:attrName>
                                            </p:attrNameLst>
                                          </p:cBhvr>
                                        </p:animRot>
                                      </p:childTnLst>
                                    </p:cTn>
                                  </p:par>
                                </p:childTnLst>
                              </p:cTn>
                            </p:par>
                            <p:par>
                              <p:cTn id="63" fill="hold">
                                <p:stCondLst>
                                  <p:cond delay="3500"/>
                                </p:stCondLst>
                                <p:childTnLst>
                                  <p:par>
                                    <p:cTn id="64" presetID="2" presetClass="entr" presetSubtype="12" fill="hold" grpId="0" nodeType="afterEffect">
                                      <p:stCondLst>
                                        <p:cond delay="0"/>
                                      </p:stCondLst>
                                      <p:childTnLst>
                                        <p:set>
                                          <p:cBhvr>
                                            <p:cTn id="65" dur="1" fill="hold">
                                              <p:stCondLst>
                                                <p:cond delay="0"/>
                                              </p:stCondLst>
                                            </p:cTn>
                                            <p:tgtEl>
                                              <p:spTgt spid="94"/>
                                            </p:tgtEl>
                                            <p:attrNameLst>
                                              <p:attrName>style.visibility</p:attrName>
                                            </p:attrNameLst>
                                          </p:cBhvr>
                                          <p:to>
                                            <p:strVal val="visible"/>
                                          </p:to>
                                        </p:set>
                                        <p:anim calcmode="lin" valueType="num">
                                          <p:cBhvr additive="base">
                                            <p:cTn id="66" dur="500" fill="hold"/>
                                            <p:tgtEl>
                                              <p:spTgt spid="94"/>
                                            </p:tgtEl>
                                            <p:attrNameLst>
                                              <p:attrName>ppt_x</p:attrName>
                                            </p:attrNameLst>
                                          </p:cBhvr>
                                          <p:tavLst>
                                            <p:tav tm="0">
                                              <p:val>
                                                <p:strVal val="0-#ppt_w/2"/>
                                              </p:val>
                                            </p:tav>
                                            <p:tav tm="100000">
                                              <p:val>
                                                <p:strVal val="#ppt_x"/>
                                              </p:val>
                                            </p:tav>
                                          </p:tavLst>
                                        </p:anim>
                                        <p:anim calcmode="lin" valueType="num">
                                          <p:cBhvr additive="base">
                                            <p:cTn id="67" dur="500" fill="hold"/>
                                            <p:tgtEl>
                                              <p:spTgt spid="94"/>
                                            </p:tgtEl>
                                            <p:attrNameLst>
                                              <p:attrName>ppt_y</p:attrName>
                                            </p:attrNameLst>
                                          </p:cBhvr>
                                          <p:tavLst>
                                            <p:tav tm="0">
                                              <p:val>
                                                <p:strVal val="1+#ppt_h/2"/>
                                              </p:val>
                                            </p:tav>
                                            <p:tav tm="100000">
                                              <p:val>
                                                <p:strVal val="#ppt_y"/>
                                              </p:val>
                                            </p:tav>
                                          </p:tavLst>
                                        </p:anim>
                                      </p:childTnLst>
                                    </p:cTn>
                                  </p:par>
                                  <p:par>
                                    <p:cTn id="68" presetID="2" presetClass="entr" presetSubtype="12" fill="hold" grpId="0" nodeType="withEffect">
                                      <p:stCondLst>
                                        <p:cond delay="100"/>
                                      </p:stCondLst>
                                      <p:childTnLst>
                                        <p:set>
                                          <p:cBhvr>
                                            <p:cTn id="69" dur="1" fill="hold">
                                              <p:stCondLst>
                                                <p:cond delay="0"/>
                                              </p:stCondLst>
                                            </p:cTn>
                                            <p:tgtEl>
                                              <p:spTgt spid="96"/>
                                            </p:tgtEl>
                                            <p:attrNameLst>
                                              <p:attrName>style.visibility</p:attrName>
                                            </p:attrNameLst>
                                          </p:cBhvr>
                                          <p:to>
                                            <p:strVal val="visible"/>
                                          </p:to>
                                        </p:set>
                                        <p:anim calcmode="lin" valueType="num">
                                          <p:cBhvr additive="base">
                                            <p:cTn id="70" dur="500" fill="hold"/>
                                            <p:tgtEl>
                                              <p:spTgt spid="96"/>
                                            </p:tgtEl>
                                            <p:attrNameLst>
                                              <p:attrName>ppt_x</p:attrName>
                                            </p:attrNameLst>
                                          </p:cBhvr>
                                          <p:tavLst>
                                            <p:tav tm="0">
                                              <p:val>
                                                <p:strVal val="0-#ppt_w/2"/>
                                              </p:val>
                                            </p:tav>
                                            <p:tav tm="100000">
                                              <p:val>
                                                <p:strVal val="#ppt_x"/>
                                              </p:val>
                                            </p:tav>
                                          </p:tavLst>
                                        </p:anim>
                                        <p:anim calcmode="lin" valueType="num">
                                          <p:cBhvr additive="base">
                                            <p:cTn id="71" dur="500" fill="hold"/>
                                            <p:tgtEl>
                                              <p:spTgt spid="96"/>
                                            </p:tgtEl>
                                            <p:attrNameLst>
                                              <p:attrName>ppt_y</p:attrName>
                                            </p:attrNameLst>
                                          </p:cBhvr>
                                          <p:tavLst>
                                            <p:tav tm="0">
                                              <p:val>
                                                <p:strVal val="1+#ppt_h/2"/>
                                              </p:val>
                                            </p:tav>
                                            <p:tav tm="100000">
                                              <p:val>
                                                <p:strVal val="#ppt_y"/>
                                              </p:val>
                                            </p:tav>
                                          </p:tavLst>
                                        </p:anim>
                                      </p:childTnLst>
                                    </p:cTn>
                                  </p:par>
                                  <p:par>
                                    <p:cTn id="72" presetID="2" presetClass="entr" presetSubtype="12" fill="hold" grpId="0" nodeType="withEffect">
                                      <p:stCondLst>
                                        <p:cond delay="200"/>
                                      </p:stCondLst>
                                      <p:childTnLst>
                                        <p:set>
                                          <p:cBhvr>
                                            <p:cTn id="73" dur="1" fill="hold">
                                              <p:stCondLst>
                                                <p:cond delay="0"/>
                                              </p:stCondLst>
                                            </p:cTn>
                                            <p:tgtEl>
                                              <p:spTgt spid="98"/>
                                            </p:tgtEl>
                                            <p:attrNameLst>
                                              <p:attrName>style.visibility</p:attrName>
                                            </p:attrNameLst>
                                          </p:cBhvr>
                                          <p:to>
                                            <p:strVal val="visible"/>
                                          </p:to>
                                        </p:set>
                                        <p:anim calcmode="lin" valueType="num">
                                          <p:cBhvr additive="base">
                                            <p:cTn id="74" dur="500" fill="hold"/>
                                            <p:tgtEl>
                                              <p:spTgt spid="98"/>
                                            </p:tgtEl>
                                            <p:attrNameLst>
                                              <p:attrName>ppt_x</p:attrName>
                                            </p:attrNameLst>
                                          </p:cBhvr>
                                          <p:tavLst>
                                            <p:tav tm="0">
                                              <p:val>
                                                <p:strVal val="0-#ppt_w/2"/>
                                              </p:val>
                                            </p:tav>
                                            <p:tav tm="100000">
                                              <p:val>
                                                <p:strVal val="#ppt_x"/>
                                              </p:val>
                                            </p:tav>
                                          </p:tavLst>
                                        </p:anim>
                                        <p:anim calcmode="lin" valueType="num">
                                          <p:cBhvr additive="base">
                                            <p:cTn id="75" dur="500" fill="hold"/>
                                            <p:tgtEl>
                                              <p:spTgt spid="98"/>
                                            </p:tgtEl>
                                            <p:attrNameLst>
                                              <p:attrName>ppt_y</p:attrName>
                                            </p:attrNameLst>
                                          </p:cBhvr>
                                          <p:tavLst>
                                            <p:tav tm="0">
                                              <p:val>
                                                <p:strVal val="1+#ppt_h/2"/>
                                              </p:val>
                                            </p:tav>
                                            <p:tav tm="100000">
                                              <p:val>
                                                <p:strVal val="#ppt_y"/>
                                              </p:val>
                                            </p:tav>
                                          </p:tavLst>
                                        </p:anim>
                                      </p:childTnLst>
                                    </p:cTn>
                                  </p:par>
                                  <p:par>
                                    <p:cTn id="76" presetID="2" presetClass="entr" presetSubtype="12" fill="hold" grpId="0" nodeType="withEffect">
                                      <p:stCondLst>
                                        <p:cond delay="300"/>
                                      </p:stCondLst>
                                      <p:childTnLst>
                                        <p:set>
                                          <p:cBhvr>
                                            <p:cTn id="77" dur="1" fill="hold">
                                              <p:stCondLst>
                                                <p:cond delay="0"/>
                                              </p:stCondLst>
                                            </p:cTn>
                                            <p:tgtEl>
                                              <p:spTgt spid="100"/>
                                            </p:tgtEl>
                                            <p:attrNameLst>
                                              <p:attrName>style.visibility</p:attrName>
                                            </p:attrNameLst>
                                          </p:cBhvr>
                                          <p:to>
                                            <p:strVal val="visible"/>
                                          </p:to>
                                        </p:set>
                                        <p:anim calcmode="lin" valueType="num">
                                          <p:cBhvr additive="base">
                                            <p:cTn id="78" dur="500" fill="hold"/>
                                            <p:tgtEl>
                                              <p:spTgt spid="100"/>
                                            </p:tgtEl>
                                            <p:attrNameLst>
                                              <p:attrName>ppt_x</p:attrName>
                                            </p:attrNameLst>
                                          </p:cBhvr>
                                          <p:tavLst>
                                            <p:tav tm="0">
                                              <p:val>
                                                <p:strVal val="0-#ppt_w/2"/>
                                              </p:val>
                                            </p:tav>
                                            <p:tav tm="100000">
                                              <p:val>
                                                <p:strVal val="#ppt_x"/>
                                              </p:val>
                                            </p:tav>
                                          </p:tavLst>
                                        </p:anim>
                                        <p:anim calcmode="lin" valueType="num">
                                          <p:cBhvr additive="base">
                                            <p:cTn id="79" dur="500" fill="hold"/>
                                            <p:tgtEl>
                                              <p:spTgt spid="100"/>
                                            </p:tgtEl>
                                            <p:attrNameLst>
                                              <p:attrName>ppt_y</p:attrName>
                                            </p:attrNameLst>
                                          </p:cBhvr>
                                          <p:tavLst>
                                            <p:tav tm="0">
                                              <p:val>
                                                <p:strVal val="1+#ppt_h/2"/>
                                              </p:val>
                                            </p:tav>
                                            <p:tav tm="100000">
                                              <p:val>
                                                <p:strVal val="#ppt_y"/>
                                              </p:val>
                                            </p:tav>
                                          </p:tavLst>
                                        </p:anim>
                                      </p:childTnLst>
                                    </p:cTn>
                                  </p:par>
                                </p:childTnLst>
                              </p:cTn>
                            </p:par>
                            <p:par>
                              <p:cTn id="80" fill="hold">
                                <p:stCondLst>
                                  <p:cond delay="4300"/>
                                </p:stCondLst>
                                <p:childTnLst>
                                  <p:par>
                                    <p:cTn id="81" presetID="22" presetClass="entr" presetSubtype="1" fill="hold" grpId="0" nodeType="after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wipe(up)">
                                          <p:cBhvr>
                                            <p:cTn id="83" dur="500"/>
                                            <p:tgtEl>
                                              <p:spTgt spid="95"/>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97"/>
                                            </p:tgtEl>
                                            <p:attrNameLst>
                                              <p:attrName>style.visibility</p:attrName>
                                            </p:attrNameLst>
                                          </p:cBhvr>
                                          <p:to>
                                            <p:strVal val="visible"/>
                                          </p:to>
                                        </p:set>
                                        <p:animEffect transition="in" filter="wipe(up)">
                                          <p:cBhvr>
                                            <p:cTn id="86" dur="500"/>
                                            <p:tgtEl>
                                              <p:spTgt spid="97"/>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99"/>
                                            </p:tgtEl>
                                            <p:attrNameLst>
                                              <p:attrName>style.visibility</p:attrName>
                                            </p:attrNameLst>
                                          </p:cBhvr>
                                          <p:to>
                                            <p:strVal val="visible"/>
                                          </p:to>
                                        </p:set>
                                        <p:animEffect transition="in" filter="wipe(up)">
                                          <p:cBhvr>
                                            <p:cTn id="89" dur="500"/>
                                            <p:tgtEl>
                                              <p:spTgt spid="99"/>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101"/>
                                            </p:tgtEl>
                                            <p:attrNameLst>
                                              <p:attrName>style.visibility</p:attrName>
                                            </p:attrNameLst>
                                          </p:cBhvr>
                                          <p:to>
                                            <p:strVal val="visible"/>
                                          </p:to>
                                        </p:set>
                                        <p:animEffect transition="in" filter="wipe(up)">
                                          <p:cBhvr>
                                            <p:cTn id="92"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p:bldP spid="92" grpId="0"/>
          <p:bldP spid="93" grpId="0"/>
          <p:bldP spid="94" grpId="0"/>
          <p:bldP spid="95" grpId="0"/>
          <p:bldP spid="96" grpId="0"/>
          <p:bldP spid="97" grpId="0"/>
          <p:bldP spid="98" grpId="0"/>
          <p:bldP spid="99" grpId="0"/>
          <p:bldP spid="100" grpId="0"/>
          <p:bldP spid="101" grpId="0"/>
          <p:bldP spid="10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p:cNvSpPr>
            <a:spLocks/>
          </p:cNvSpPr>
          <p:nvPr/>
        </p:nvSpPr>
        <p:spPr bwMode="auto">
          <a:xfrm>
            <a:off x="6052399" y="2174876"/>
            <a:ext cx="1590054" cy="4683125"/>
          </a:xfrm>
          <a:custGeom>
            <a:avLst/>
            <a:gdLst>
              <a:gd name="T0" fmla="*/ 469 w 2278"/>
              <a:gd name="T1" fmla="*/ 132 h 6709"/>
              <a:gd name="T2" fmla="*/ 1800 w 2278"/>
              <a:gd name="T3" fmla="*/ 132 h 6709"/>
              <a:gd name="T4" fmla="*/ 1800 w 2278"/>
              <a:gd name="T5" fmla="*/ 0 h 6709"/>
              <a:gd name="T6" fmla="*/ 2039 w 2278"/>
              <a:gd name="T7" fmla="*/ 190 h 6709"/>
              <a:gd name="T8" fmla="*/ 2278 w 2278"/>
              <a:gd name="T9" fmla="*/ 379 h 6709"/>
              <a:gd name="T10" fmla="*/ 2039 w 2278"/>
              <a:gd name="T11" fmla="*/ 569 h 6709"/>
              <a:gd name="T12" fmla="*/ 1800 w 2278"/>
              <a:gd name="T13" fmla="*/ 758 h 6709"/>
              <a:gd name="T14" fmla="*/ 1800 w 2278"/>
              <a:gd name="T15" fmla="*/ 621 h 6709"/>
              <a:gd name="T16" fmla="*/ 797 w 2278"/>
              <a:gd name="T17" fmla="*/ 621 h 6709"/>
              <a:gd name="T18" fmla="*/ 489 w 2278"/>
              <a:gd name="T19" fmla="*/ 868 h 6709"/>
              <a:gd name="T20" fmla="*/ 489 w 2278"/>
              <a:gd name="T21" fmla="*/ 6709 h 6709"/>
              <a:gd name="T22" fmla="*/ 0 w 2278"/>
              <a:gd name="T23" fmla="*/ 6709 h 6709"/>
              <a:gd name="T24" fmla="*/ 0 w 2278"/>
              <a:gd name="T25" fmla="*/ 601 h 6709"/>
              <a:gd name="T26" fmla="*/ 469 w 2278"/>
              <a:gd name="T27" fmla="*/ 132 h 6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8" h="6709">
                <a:moveTo>
                  <a:pt x="469" y="132"/>
                </a:moveTo>
                <a:lnTo>
                  <a:pt x="1800" y="132"/>
                </a:lnTo>
                <a:lnTo>
                  <a:pt x="1800" y="0"/>
                </a:lnTo>
                <a:lnTo>
                  <a:pt x="2039" y="190"/>
                </a:lnTo>
                <a:lnTo>
                  <a:pt x="2278" y="379"/>
                </a:lnTo>
                <a:lnTo>
                  <a:pt x="2039" y="569"/>
                </a:lnTo>
                <a:lnTo>
                  <a:pt x="1800" y="758"/>
                </a:lnTo>
                <a:lnTo>
                  <a:pt x="1800" y="621"/>
                </a:lnTo>
                <a:lnTo>
                  <a:pt x="797" y="621"/>
                </a:lnTo>
                <a:cubicBezTo>
                  <a:pt x="600" y="621"/>
                  <a:pt x="489" y="670"/>
                  <a:pt x="489" y="868"/>
                </a:cubicBezTo>
                <a:lnTo>
                  <a:pt x="489" y="6709"/>
                </a:lnTo>
                <a:lnTo>
                  <a:pt x="0" y="6709"/>
                </a:lnTo>
                <a:lnTo>
                  <a:pt x="0" y="601"/>
                </a:lnTo>
                <a:cubicBezTo>
                  <a:pt x="0" y="343"/>
                  <a:pt x="211" y="132"/>
                  <a:pt x="469" y="132"/>
                </a:cubicBezTo>
                <a:close/>
              </a:path>
            </a:pathLst>
          </a:custGeom>
          <a:noFill/>
          <a:ln w="28575">
            <a:solidFill>
              <a:schemeClr val="accent3"/>
            </a:solid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a typeface="宋体"/>
            </a:endParaRPr>
          </a:p>
        </p:txBody>
      </p:sp>
      <p:sp>
        <p:nvSpPr>
          <p:cNvPr id="5" name="Freeform 7"/>
          <p:cNvSpPr>
            <a:spLocks/>
          </p:cNvSpPr>
          <p:nvPr/>
        </p:nvSpPr>
        <p:spPr bwMode="auto">
          <a:xfrm>
            <a:off x="6501486" y="3581400"/>
            <a:ext cx="1120337" cy="3276600"/>
          </a:xfrm>
          <a:custGeom>
            <a:avLst/>
            <a:gdLst>
              <a:gd name="T0" fmla="*/ 468 w 1605"/>
              <a:gd name="T1" fmla="*/ 132 h 4693"/>
              <a:gd name="T2" fmla="*/ 1127 w 1605"/>
              <a:gd name="T3" fmla="*/ 132 h 4693"/>
              <a:gd name="T4" fmla="*/ 1127 w 1605"/>
              <a:gd name="T5" fmla="*/ 0 h 4693"/>
              <a:gd name="T6" fmla="*/ 1366 w 1605"/>
              <a:gd name="T7" fmla="*/ 189 h 4693"/>
              <a:gd name="T8" fmla="*/ 1605 w 1605"/>
              <a:gd name="T9" fmla="*/ 379 h 4693"/>
              <a:gd name="T10" fmla="*/ 1366 w 1605"/>
              <a:gd name="T11" fmla="*/ 568 h 4693"/>
              <a:gd name="T12" fmla="*/ 1127 w 1605"/>
              <a:gd name="T13" fmla="*/ 758 h 4693"/>
              <a:gd name="T14" fmla="*/ 1127 w 1605"/>
              <a:gd name="T15" fmla="*/ 620 h 4693"/>
              <a:gd name="T16" fmla="*/ 796 w 1605"/>
              <a:gd name="T17" fmla="*/ 620 h 4693"/>
              <a:gd name="T18" fmla="*/ 488 w 1605"/>
              <a:gd name="T19" fmla="*/ 867 h 4693"/>
              <a:gd name="T20" fmla="*/ 488 w 1605"/>
              <a:gd name="T21" fmla="*/ 4693 h 4693"/>
              <a:gd name="T22" fmla="*/ 0 w 1605"/>
              <a:gd name="T23" fmla="*/ 4693 h 4693"/>
              <a:gd name="T24" fmla="*/ 0 w 1605"/>
              <a:gd name="T25" fmla="*/ 600 h 4693"/>
              <a:gd name="T26" fmla="*/ 468 w 1605"/>
              <a:gd name="T27" fmla="*/ 132 h 4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5" h="4693">
                <a:moveTo>
                  <a:pt x="468" y="132"/>
                </a:moveTo>
                <a:lnTo>
                  <a:pt x="1127" y="132"/>
                </a:lnTo>
                <a:lnTo>
                  <a:pt x="1127" y="0"/>
                </a:lnTo>
                <a:lnTo>
                  <a:pt x="1366" y="189"/>
                </a:lnTo>
                <a:lnTo>
                  <a:pt x="1605" y="379"/>
                </a:lnTo>
                <a:lnTo>
                  <a:pt x="1366" y="568"/>
                </a:lnTo>
                <a:lnTo>
                  <a:pt x="1127" y="758"/>
                </a:lnTo>
                <a:lnTo>
                  <a:pt x="1127" y="620"/>
                </a:lnTo>
                <a:lnTo>
                  <a:pt x="796" y="620"/>
                </a:lnTo>
                <a:cubicBezTo>
                  <a:pt x="599" y="620"/>
                  <a:pt x="488" y="670"/>
                  <a:pt x="488" y="867"/>
                </a:cubicBezTo>
                <a:lnTo>
                  <a:pt x="488" y="4693"/>
                </a:lnTo>
                <a:lnTo>
                  <a:pt x="0" y="4693"/>
                </a:lnTo>
                <a:lnTo>
                  <a:pt x="0" y="600"/>
                </a:lnTo>
                <a:cubicBezTo>
                  <a:pt x="0" y="343"/>
                  <a:pt x="210" y="132"/>
                  <a:pt x="468" y="13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a typeface="宋体"/>
            </a:endParaRPr>
          </a:p>
        </p:txBody>
      </p:sp>
      <p:sp>
        <p:nvSpPr>
          <p:cNvPr id="6" name="Freeform 8"/>
          <p:cNvSpPr>
            <a:spLocks/>
          </p:cNvSpPr>
          <p:nvPr/>
        </p:nvSpPr>
        <p:spPr bwMode="auto">
          <a:xfrm>
            <a:off x="4340156" y="3127376"/>
            <a:ext cx="1590054" cy="3730625"/>
          </a:xfrm>
          <a:custGeom>
            <a:avLst/>
            <a:gdLst>
              <a:gd name="T0" fmla="*/ 1809 w 2278"/>
              <a:gd name="T1" fmla="*/ 132 h 5345"/>
              <a:gd name="T2" fmla="*/ 478 w 2278"/>
              <a:gd name="T3" fmla="*/ 132 h 5345"/>
              <a:gd name="T4" fmla="*/ 478 w 2278"/>
              <a:gd name="T5" fmla="*/ 0 h 5345"/>
              <a:gd name="T6" fmla="*/ 239 w 2278"/>
              <a:gd name="T7" fmla="*/ 190 h 5345"/>
              <a:gd name="T8" fmla="*/ 0 w 2278"/>
              <a:gd name="T9" fmla="*/ 379 h 5345"/>
              <a:gd name="T10" fmla="*/ 239 w 2278"/>
              <a:gd name="T11" fmla="*/ 569 h 5345"/>
              <a:gd name="T12" fmla="*/ 478 w 2278"/>
              <a:gd name="T13" fmla="*/ 758 h 5345"/>
              <a:gd name="T14" fmla="*/ 478 w 2278"/>
              <a:gd name="T15" fmla="*/ 621 h 5345"/>
              <a:gd name="T16" fmla="*/ 1481 w 2278"/>
              <a:gd name="T17" fmla="*/ 621 h 5345"/>
              <a:gd name="T18" fmla="*/ 1789 w 2278"/>
              <a:gd name="T19" fmla="*/ 868 h 5345"/>
              <a:gd name="T20" fmla="*/ 1789 w 2278"/>
              <a:gd name="T21" fmla="*/ 5345 h 5345"/>
              <a:gd name="T22" fmla="*/ 2278 w 2278"/>
              <a:gd name="T23" fmla="*/ 5345 h 5345"/>
              <a:gd name="T24" fmla="*/ 2278 w 2278"/>
              <a:gd name="T25" fmla="*/ 601 h 5345"/>
              <a:gd name="T26" fmla="*/ 1809 w 2278"/>
              <a:gd name="T27" fmla="*/ 132 h 5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8" h="5345">
                <a:moveTo>
                  <a:pt x="1809" y="132"/>
                </a:moveTo>
                <a:lnTo>
                  <a:pt x="478" y="132"/>
                </a:lnTo>
                <a:lnTo>
                  <a:pt x="478" y="0"/>
                </a:lnTo>
                <a:lnTo>
                  <a:pt x="239" y="190"/>
                </a:lnTo>
                <a:lnTo>
                  <a:pt x="0" y="379"/>
                </a:lnTo>
                <a:lnTo>
                  <a:pt x="239" y="569"/>
                </a:lnTo>
                <a:lnTo>
                  <a:pt x="478" y="758"/>
                </a:lnTo>
                <a:lnTo>
                  <a:pt x="478" y="621"/>
                </a:lnTo>
                <a:lnTo>
                  <a:pt x="1481" y="621"/>
                </a:lnTo>
                <a:cubicBezTo>
                  <a:pt x="1678" y="621"/>
                  <a:pt x="1789" y="670"/>
                  <a:pt x="1789" y="868"/>
                </a:cubicBezTo>
                <a:lnTo>
                  <a:pt x="1789" y="5345"/>
                </a:lnTo>
                <a:lnTo>
                  <a:pt x="2278" y="5345"/>
                </a:lnTo>
                <a:lnTo>
                  <a:pt x="2278" y="601"/>
                </a:lnTo>
                <a:cubicBezTo>
                  <a:pt x="2278" y="343"/>
                  <a:pt x="2067" y="132"/>
                  <a:pt x="1809" y="132"/>
                </a:cubicBezTo>
                <a:close/>
              </a:path>
            </a:pathLst>
          </a:custGeom>
          <a:noFill/>
          <a:ln w="28575">
            <a:solidFill>
              <a:schemeClr val="accent2"/>
            </a:solid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a typeface="宋体"/>
            </a:endParaRPr>
          </a:p>
        </p:txBody>
      </p:sp>
      <p:sp>
        <p:nvSpPr>
          <p:cNvPr id="7" name="Freeform 9"/>
          <p:cNvSpPr>
            <a:spLocks/>
          </p:cNvSpPr>
          <p:nvPr/>
        </p:nvSpPr>
        <p:spPr bwMode="auto">
          <a:xfrm>
            <a:off x="4362372" y="4505326"/>
            <a:ext cx="1120337" cy="2352675"/>
          </a:xfrm>
          <a:custGeom>
            <a:avLst/>
            <a:gdLst>
              <a:gd name="T0" fmla="*/ 1137 w 1605"/>
              <a:gd name="T1" fmla="*/ 132 h 3370"/>
              <a:gd name="T2" fmla="*/ 478 w 1605"/>
              <a:gd name="T3" fmla="*/ 132 h 3370"/>
              <a:gd name="T4" fmla="*/ 478 w 1605"/>
              <a:gd name="T5" fmla="*/ 0 h 3370"/>
              <a:gd name="T6" fmla="*/ 239 w 1605"/>
              <a:gd name="T7" fmla="*/ 190 h 3370"/>
              <a:gd name="T8" fmla="*/ 0 w 1605"/>
              <a:gd name="T9" fmla="*/ 379 h 3370"/>
              <a:gd name="T10" fmla="*/ 239 w 1605"/>
              <a:gd name="T11" fmla="*/ 569 h 3370"/>
              <a:gd name="T12" fmla="*/ 478 w 1605"/>
              <a:gd name="T13" fmla="*/ 758 h 3370"/>
              <a:gd name="T14" fmla="*/ 478 w 1605"/>
              <a:gd name="T15" fmla="*/ 621 h 3370"/>
              <a:gd name="T16" fmla="*/ 809 w 1605"/>
              <a:gd name="T17" fmla="*/ 621 h 3370"/>
              <a:gd name="T18" fmla="*/ 1117 w 1605"/>
              <a:gd name="T19" fmla="*/ 868 h 3370"/>
              <a:gd name="T20" fmla="*/ 1117 w 1605"/>
              <a:gd name="T21" fmla="*/ 3370 h 3370"/>
              <a:gd name="T22" fmla="*/ 1605 w 1605"/>
              <a:gd name="T23" fmla="*/ 3370 h 3370"/>
              <a:gd name="T24" fmla="*/ 1605 w 1605"/>
              <a:gd name="T25" fmla="*/ 601 h 3370"/>
              <a:gd name="T26" fmla="*/ 1137 w 1605"/>
              <a:gd name="T27" fmla="*/ 132 h 3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5" h="3370">
                <a:moveTo>
                  <a:pt x="1137" y="132"/>
                </a:moveTo>
                <a:lnTo>
                  <a:pt x="478" y="132"/>
                </a:lnTo>
                <a:lnTo>
                  <a:pt x="478" y="0"/>
                </a:lnTo>
                <a:lnTo>
                  <a:pt x="239" y="190"/>
                </a:lnTo>
                <a:lnTo>
                  <a:pt x="0" y="379"/>
                </a:lnTo>
                <a:lnTo>
                  <a:pt x="239" y="569"/>
                </a:lnTo>
                <a:lnTo>
                  <a:pt x="478" y="758"/>
                </a:lnTo>
                <a:lnTo>
                  <a:pt x="478" y="621"/>
                </a:lnTo>
                <a:lnTo>
                  <a:pt x="809" y="621"/>
                </a:lnTo>
                <a:cubicBezTo>
                  <a:pt x="1006" y="621"/>
                  <a:pt x="1117" y="670"/>
                  <a:pt x="1117" y="868"/>
                </a:cubicBezTo>
                <a:lnTo>
                  <a:pt x="1117" y="3370"/>
                </a:lnTo>
                <a:lnTo>
                  <a:pt x="1605" y="3370"/>
                </a:lnTo>
                <a:lnTo>
                  <a:pt x="1605" y="601"/>
                </a:lnTo>
                <a:cubicBezTo>
                  <a:pt x="1605" y="343"/>
                  <a:pt x="1395" y="132"/>
                  <a:pt x="1137" y="1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a typeface="宋体"/>
            </a:endParaRPr>
          </a:p>
        </p:txBody>
      </p:sp>
      <p:sp>
        <p:nvSpPr>
          <p:cNvPr id="8" name="TextBox 7"/>
          <p:cNvSpPr txBox="1"/>
          <p:nvPr/>
        </p:nvSpPr>
        <p:spPr>
          <a:xfrm>
            <a:off x="7918298" y="3267626"/>
            <a:ext cx="1996566" cy="400110"/>
          </a:xfrm>
          <a:prstGeom prst="rect">
            <a:avLst/>
          </a:prstGeom>
          <a:noFill/>
        </p:spPr>
        <p:txBody>
          <a:bodyPr wrap="square" rtlCol="0">
            <a:spAutoFit/>
          </a:bodyPr>
          <a:lstStyle/>
          <a:p>
            <a:r>
              <a:rPr lang="zh-CN" altLang="en-US" sz="2000" b="1" dirty="0">
                <a:solidFill>
                  <a:schemeClr val="tx1">
                    <a:lumMod val="75000"/>
                    <a:lumOff val="25000"/>
                  </a:schemeClr>
                </a:solidFill>
                <a:latin typeface="+mj-ea"/>
                <a:ea typeface="宋体"/>
              </a:rPr>
              <a:t>添加标题</a:t>
            </a:r>
          </a:p>
        </p:txBody>
      </p:sp>
      <p:sp>
        <p:nvSpPr>
          <p:cNvPr id="9" name="TextBox 8"/>
          <p:cNvSpPr txBox="1"/>
          <p:nvPr/>
        </p:nvSpPr>
        <p:spPr>
          <a:xfrm>
            <a:off x="7901212" y="3661054"/>
            <a:ext cx="3406957" cy="646331"/>
          </a:xfrm>
          <a:prstGeom prst="rect">
            <a:avLst/>
          </a:prstGeom>
          <a:noFill/>
        </p:spPr>
        <p:txBody>
          <a:bodyPr wrap="square" rtlCol="0">
            <a:spAutoFit/>
          </a:bodyPr>
          <a:lstStyle/>
          <a:p>
            <a:r>
              <a:rPr lang="zh-CN" altLang="en-US" dirty="0">
                <a:solidFill>
                  <a:schemeClr val="tx1">
                    <a:lumMod val="75000"/>
                    <a:lumOff val="25000"/>
                  </a:schemeClr>
                </a:solidFill>
                <a:latin typeface="宋体"/>
                <a:ea typeface="宋体"/>
              </a:rPr>
              <a:t>请在这里输入段落文本内容请在这里输入段落文本内容</a:t>
            </a:r>
          </a:p>
        </p:txBody>
      </p:sp>
      <p:sp>
        <p:nvSpPr>
          <p:cNvPr id="10" name="TextBox 9"/>
          <p:cNvSpPr txBox="1"/>
          <p:nvPr/>
        </p:nvSpPr>
        <p:spPr>
          <a:xfrm>
            <a:off x="7918298" y="1896026"/>
            <a:ext cx="1996566" cy="400110"/>
          </a:xfrm>
          <a:prstGeom prst="rect">
            <a:avLst/>
          </a:prstGeom>
          <a:noFill/>
        </p:spPr>
        <p:txBody>
          <a:bodyPr wrap="square" rtlCol="0">
            <a:spAutoFit/>
          </a:bodyPr>
          <a:lstStyle/>
          <a:p>
            <a:r>
              <a:rPr lang="zh-CN" altLang="en-US" sz="2000" b="1" dirty="0">
                <a:solidFill>
                  <a:schemeClr val="tx1">
                    <a:lumMod val="75000"/>
                    <a:lumOff val="25000"/>
                  </a:schemeClr>
                </a:solidFill>
                <a:latin typeface="+mj-ea"/>
                <a:ea typeface="宋体"/>
              </a:rPr>
              <a:t>添加标题</a:t>
            </a:r>
          </a:p>
        </p:txBody>
      </p:sp>
      <p:sp>
        <p:nvSpPr>
          <p:cNvPr id="11" name="TextBox 10"/>
          <p:cNvSpPr txBox="1"/>
          <p:nvPr/>
        </p:nvSpPr>
        <p:spPr>
          <a:xfrm>
            <a:off x="7901212" y="2289454"/>
            <a:ext cx="3406957" cy="646331"/>
          </a:xfrm>
          <a:prstGeom prst="rect">
            <a:avLst/>
          </a:prstGeom>
          <a:noFill/>
        </p:spPr>
        <p:txBody>
          <a:bodyPr wrap="square" rtlCol="0">
            <a:spAutoFit/>
          </a:bodyPr>
          <a:lstStyle/>
          <a:p>
            <a:r>
              <a:rPr lang="zh-CN" altLang="en-US" dirty="0">
                <a:solidFill>
                  <a:schemeClr val="tx1">
                    <a:lumMod val="75000"/>
                    <a:lumOff val="25000"/>
                  </a:schemeClr>
                </a:solidFill>
                <a:latin typeface="宋体"/>
                <a:ea typeface="宋体"/>
              </a:rPr>
              <a:t>请在这里输入段落文本内容请在这里输入段落文本内容</a:t>
            </a:r>
          </a:p>
        </p:txBody>
      </p:sp>
      <p:sp>
        <p:nvSpPr>
          <p:cNvPr id="12" name="TextBox 11"/>
          <p:cNvSpPr txBox="1"/>
          <p:nvPr/>
        </p:nvSpPr>
        <p:spPr>
          <a:xfrm>
            <a:off x="2320341" y="2733948"/>
            <a:ext cx="1996566" cy="400110"/>
          </a:xfrm>
          <a:prstGeom prst="rect">
            <a:avLst/>
          </a:prstGeom>
          <a:noFill/>
        </p:spPr>
        <p:txBody>
          <a:bodyPr wrap="square" rtlCol="0">
            <a:spAutoFit/>
          </a:bodyPr>
          <a:lstStyle/>
          <a:p>
            <a:pPr algn="r"/>
            <a:r>
              <a:rPr lang="zh-CN" altLang="en-US" sz="2000" b="1" dirty="0">
                <a:solidFill>
                  <a:schemeClr val="tx1">
                    <a:lumMod val="75000"/>
                    <a:lumOff val="25000"/>
                  </a:schemeClr>
                </a:solidFill>
                <a:latin typeface="+mj-ea"/>
                <a:ea typeface="宋体"/>
              </a:rPr>
              <a:t>添加标题</a:t>
            </a:r>
          </a:p>
        </p:txBody>
      </p:sp>
      <p:sp>
        <p:nvSpPr>
          <p:cNvPr id="13" name="TextBox 12"/>
          <p:cNvSpPr txBox="1"/>
          <p:nvPr/>
        </p:nvSpPr>
        <p:spPr>
          <a:xfrm>
            <a:off x="909950" y="3127376"/>
            <a:ext cx="3406957" cy="646331"/>
          </a:xfrm>
          <a:prstGeom prst="rect">
            <a:avLst/>
          </a:prstGeom>
          <a:noFill/>
        </p:spPr>
        <p:txBody>
          <a:bodyPr wrap="square" rtlCol="0">
            <a:spAutoFit/>
          </a:bodyPr>
          <a:lstStyle/>
          <a:p>
            <a:pPr algn="r"/>
            <a:r>
              <a:rPr lang="zh-CN" altLang="en-US" dirty="0">
                <a:solidFill>
                  <a:schemeClr val="tx1">
                    <a:lumMod val="75000"/>
                    <a:lumOff val="25000"/>
                  </a:schemeClr>
                </a:solidFill>
                <a:latin typeface="宋体"/>
                <a:ea typeface="宋体"/>
              </a:rPr>
              <a:t>请在这里输入段落文本内容请在这里输入段落文本内容</a:t>
            </a:r>
          </a:p>
        </p:txBody>
      </p:sp>
      <p:sp>
        <p:nvSpPr>
          <p:cNvPr id="14" name="TextBox 13"/>
          <p:cNvSpPr txBox="1"/>
          <p:nvPr/>
        </p:nvSpPr>
        <p:spPr>
          <a:xfrm>
            <a:off x="2320341" y="4342031"/>
            <a:ext cx="1996566" cy="400110"/>
          </a:xfrm>
          <a:prstGeom prst="rect">
            <a:avLst/>
          </a:prstGeom>
          <a:noFill/>
        </p:spPr>
        <p:txBody>
          <a:bodyPr wrap="square" rtlCol="0">
            <a:spAutoFit/>
          </a:bodyPr>
          <a:lstStyle/>
          <a:p>
            <a:pPr algn="r"/>
            <a:r>
              <a:rPr lang="zh-CN" altLang="en-US" sz="2000" b="1" dirty="0">
                <a:solidFill>
                  <a:schemeClr val="tx1">
                    <a:lumMod val="75000"/>
                    <a:lumOff val="25000"/>
                  </a:schemeClr>
                </a:solidFill>
                <a:latin typeface="+mj-ea"/>
                <a:ea typeface="宋体"/>
              </a:rPr>
              <a:t>添加标题</a:t>
            </a:r>
          </a:p>
        </p:txBody>
      </p:sp>
      <p:sp>
        <p:nvSpPr>
          <p:cNvPr id="15" name="TextBox 14"/>
          <p:cNvSpPr txBox="1"/>
          <p:nvPr/>
        </p:nvSpPr>
        <p:spPr>
          <a:xfrm>
            <a:off x="909950" y="4735459"/>
            <a:ext cx="3406957" cy="646331"/>
          </a:xfrm>
          <a:prstGeom prst="rect">
            <a:avLst/>
          </a:prstGeom>
          <a:noFill/>
        </p:spPr>
        <p:txBody>
          <a:bodyPr wrap="square" rtlCol="0">
            <a:spAutoFit/>
          </a:bodyPr>
          <a:lstStyle/>
          <a:p>
            <a:pPr algn="r"/>
            <a:r>
              <a:rPr lang="zh-CN" altLang="en-US" dirty="0">
                <a:solidFill>
                  <a:schemeClr val="tx1">
                    <a:lumMod val="75000"/>
                    <a:lumOff val="25000"/>
                  </a:schemeClr>
                </a:solidFill>
                <a:latin typeface="宋体"/>
                <a:ea typeface="宋体"/>
              </a:rPr>
              <a:t>请在这里输入段落文本内容请在这里输入段落文本内容</a:t>
            </a:r>
          </a:p>
        </p:txBody>
      </p:sp>
      <p:cxnSp>
        <p:nvCxnSpPr>
          <p:cNvPr id="18" name="直接连接符 17"/>
          <p:cNvCxnSpPr/>
          <p:nvPr/>
        </p:nvCxnSpPr>
        <p:spPr>
          <a:xfrm>
            <a:off x="1364343" y="1026125"/>
            <a:ext cx="947319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566044" y="573595"/>
            <a:ext cx="4690556" cy="461665"/>
          </a:xfrm>
          <a:prstGeom prst="rect">
            <a:avLst/>
          </a:prstGeom>
        </p:spPr>
        <p:txBody>
          <a:bodyPr wrap="square">
            <a:spAutoFit/>
          </a:bodyPr>
          <a:lstStyle/>
          <a:p>
            <a:r>
              <a:rPr lang="zh-CN" altLang="en-US" sz="2400" b="1" dirty="0">
                <a:solidFill>
                  <a:schemeClr val="tx1">
                    <a:lumMod val="75000"/>
                    <a:lumOff val="25000"/>
                  </a:schemeClr>
                </a:solidFill>
                <a:latin typeface="宋体"/>
                <a:ea typeface="宋体"/>
              </a:rPr>
              <a:t>添加标题</a:t>
            </a:r>
          </a:p>
        </p:txBody>
      </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873" y="425930"/>
            <a:ext cx="971148" cy="1200389"/>
          </a:xfrm>
          <a:prstGeom prst="rect">
            <a:avLst/>
          </a:prstGeom>
        </p:spPr>
      </p:pic>
    </p:spTree>
    <p:extLst>
      <p:ext uri="{BB962C8B-B14F-4D97-AF65-F5344CB8AC3E}">
        <p14:creationId xmlns:p14="http://schemas.microsoft.com/office/powerpoint/2010/main" val="4119308472"/>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2" presetClass="entr" presetSubtype="2" fill="hold" grpId="0" nodeType="afterEffect" p14:presetBounceEnd="36000">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14:bounceEnd="36000">
                                          <p:cBhvr additive="base">
                                            <p:cTn id="13" dur="500" fill="hold"/>
                                            <p:tgtEl>
                                              <p:spTgt spid="19"/>
                                            </p:tgtEl>
                                            <p:attrNameLst>
                                              <p:attrName>ppt_x</p:attrName>
                                            </p:attrNameLst>
                                          </p:cBhvr>
                                          <p:tavLst>
                                            <p:tav tm="0">
                                              <p:val>
                                                <p:strVal val="1+#ppt_w/2"/>
                                              </p:val>
                                            </p:tav>
                                            <p:tav tm="100000">
                                              <p:val>
                                                <p:strVal val="#ppt_x"/>
                                              </p:val>
                                            </p:tav>
                                          </p:tavLst>
                                        </p:anim>
                                        <p:anim calcmode="lin" valueType="num" p14:bounceEnd="36000">
                                          <p:cBhvr additive="base">
                                            <p:cTn id="14" dur="500" fill="hold"/>
                                            <p:tgtEl>
                                              <p:spTgt spid="19"/>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1000" fill="hold"/>
                                            <p:tgtEl>
                                              <p:spTgt spid="20"/>
                                            </p:tgtEl>
                                            <p:attrNameLst>
                                              <p:attrName>ppt_w</p:attrName>
                                            </p:attrNameLst>
                                          </p:cBhvr>
                                          <p:tavLst>
                                            <p:tav tm="0">
                                              <p:val>
                                                <p:fltVal val="0"/>
                                              </p:val>
                                            </p:tav>
                                            <p:tav tm="100000">
                                              <p:val>
                                                <p:strVal val="#ppt_w"/>
                                              </p:val>
                                            </p:tav>
                                          </p:tavLst>
                                        </p:anim>
                                        <p:anim calcmode="lin" valueType="num">
                                          <p:cBhvr>
                                            <p:cTn id="18" dur="1000" fill="hold"/>
                                            <p:tgtEl>
                                              <p:spTgt spid="20"/>
                                            </p:tgtEl>
                                            <p:attrNameLst>
                                              <p:attrName>ppt_h</p:attrName>
                                            </p:attrNameLst>
                                          </p:cBhvr>
                                          <p:tavLst>
                                            <p:tav tm="0">
                                              <p:val>
                                                <p:fltVal val="0"/>
                                              </p:val>
                                            </p:tav>
                                            <p:tav tm="100000">
                                              <p:val>
                                                <p:strVal val="#ppt_h"/>
                                              </p:val>
                                            </p:tav>
                                          </p:tavLst>
                                        </p:anim>
                                        <p:anim calcmode="lin" valueType="num">
                                          <p:cBhvr>
                                            <p:cTn id="19" dur="1000" fill="hold"/>
                                            <p:tgtEl>
                                              <p:spTgt spid="20"/>
                                            </p:tgtEl>
                                            <p:attrNameLst>
                                              <p:attrName>style.rotation</p:attrName>
                                            </p:attrNameLst>
                                          </p:cBhvr>
                                          <p:tavLst>
                                            <p:tav tm="0">
                                              <p:val>
                                                <p:fltVal val="90"/>
                                              </p:val>
                                            </p:tav>
                                            <p:tav tm="100000">
                                              <p:val>
                                                <p:fltVal val="0"/>
                                              </p:val>
                                            </p:tav>
                                          </p:tavLst>
                                        </p:anim>
                                        <p:animEffect transition="in" filter="fade">
                                          <p:cBhvr>
                                            <p:cTn id="20" dur="1000"/>
                                            <p:tgtEl>
                                              <p:spTgt spid="20"/>
                                            </p:tgtEl>
                                          </p:cBhvr>
                                        </p:animEffect>
                                      </p:childTnLst>
                                    </p:cTn>
                                  </p:par>
                                </p:childTnLst>
                              </p:cTn>
                            </p:par>
                            <p:par>
                              <p:cTn id="21" fill="hold">
                                <p:stCondLst>
                                  <p:cond delay="1500"/>
                                </p:stCondLst>
                                <p:childTnLst>
                                  <p:par>
                                    <p:cTn id="22" presetID="22" presetClass="entr" presetSubtype="4"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par>
                              <p:cTn id="25" fill="hold">
                                <p:stCondLst>
                                  <p:cond delay="2000"/>
                                </p:stCondLst>
                                <p:childTnLst>
                                  <p:par>
                                    <p:cTn id="26" presetID="31"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anim calcmode="lin" valueType="num">
                                          <p:cBhvr>
                                            <p:cTn id="30" dur="300" fill="hold"/>
                                            <p:tgtEl>
                                              <p:spTgt spid="14"/>
                                            </p:tgtEl>
                                            <p:attrNameLst>
                                              <p:attrName>style.rotation</p:attrName>
                                            </p:attrNameLst>
                                          </p:cBhvr>
                                          <p:tavLst>
                                            <p:tav tm="0">
                                              <p:val>
                                                <p:fltVal val="90"/>
                                              </p:val>
                                            </p:tav>
                                            <p:tav tm="100000">
                                              <p:val>
                                                <p:fltVal val="0"/>
                                              </p:val>
                                            </p:tav>
                                          </p:tavLst>
                                        </p:anim>
                                        <p:animEffect transition="in" filter="fade">
                                          <p:cBhvr>
                                            <p:cTn id="31" dur="300"/>
                                            <p:tgtEl>
                                              <p:spTgt spid="14"/>
                                            </p:tgtEl>
                                          </p:cBhvr>
                                        </p:animEffect>
                                      </p:childTnLst>
                                    </p:cTn>
                                  </p:par>
                                </p:childTnLst>
                              </p:cTn>
                            </p:par>
                            <p:par>
                              <p:cTn id="32" fill="hold">
                                <p:stCondLst>
                                  <p:cond delay="2300"/>
                                </p:stCondLst>
                                <p:childTnLst>
                                  <p:par>
                                    <p:cTn id="33" presetID="22" presetClass="entr" presetSubtype="1"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500"/>
                                            <p:tgtEl>
                                              <p:spTgt spid="15"/>
                                            </p:tgtEl>
                                          </p:cBhvr>
                                        </p:animEffect>
                                      </p:childTnLst>
                                    </p:cTn>
                                  </p:par>
                                </p:childTnLst>
                              </p:cTn>
                            </p:par>
                            <p:par>
                              <p:cTn id="36" fill="hold">
                                <p:stCondLst>
                                  <p:cond delay="2800"/>
                                </p:stCondLst>
                                <p:childTnLst>
                                  <p:par>
                                    <p:cTn id="37" presetID="22" presetClass="entr" presetSubtype="4"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down)">
                                          <p:cBhvr>
                                            <p:cTn id="39" dur="500"/>
                                            <p:tgtEl>
                                              <p:spTgt spid="5"/>
                                            </p:tgtEl>
                                          </p:cBhvr>
                                        </p:animEffect>
                                      </p:childTnLst>
                                    </p:cTn>
                                  </p:par>
                                </p:childTnLst>
                              </p:cTn>
                            </p:par>
                            <p:par>
                              <p:cTn id="40" fill="hold">
                                <p:stCondLst>
                                  <p:cond delay="3300"/>
                                </p:stCondLst>
                                <p:childTnLst>
                                  <p:par>
                                    <p:cTn id="41" presetID="31"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300" fill="hold"/>
                                            <p:tgtEl>
                                              <p:spTgt spid="8"/>
                                            </p:tgtEl>
                                            <p:attrNameLst>
                                              <p:attrName>ppt_w</p:attrName>
                                            </p:attrNameLst>
                                          </p:cBhvr>
                                          <p:tavLst>
                                            <p:tav tm="0">
                                              <p:val>
                                                <p:fltVal val="0"/>
                                              </p:val>
                                            </p:tav>
                                            <p:tav tm="100000">
                                              <p:val>
                                                <p:strVal val="#ppt_w"/>
                                              </p:val>
                                            </p:tav>
                                          </p:tavLst>
                                        </p:anim>
                                        <p:anim calcmode="lin" valueType="num">
                                          <p:cBhvr>
                                            <p:cTn id="44" dur="300" fill="hold"/>
                                            <p:tgtEl>
                                              <p:spTgt spid="8"/>
                                            </p:tgtEl>
                                            <p:attrNameLst>
                                              <p:attrName>ppt_h</p:attrName>
                                            </p:attrNameLst>
                                          </p:cBhvr>
                                          <p:tavLst>
                                            <p:tav tm="0">
                                              <p:val>
                                                <p:fltVal val="0"/>
                                              </p:val>
                                            </p:tav>
                                            <p:tav tm="100000">
                                              <p:val>
                                                <p:strVal val="#ppt_h"/>
                                              </p:val>
                                            </p:tav>
                                          </p:tavLst>
                                        </p:anim>
                                        <p:anim calcmode="lin" valueType="num">
                                          <p:cBhvr>
                                            <p:cTn id="45" dur="300" fill="hold"/>
                                            <p:tgtEl>
                                              <p:spTgt spid="8"/>
                                            </p:tgtEl>
                                            <p:attrNameLst>
                                              <p:attrName>style.rotation</p:attrName>
                                            </p:attrNameLst>
                                          </p:cBhvr>
                                          <p:tavLst>
                                            <p:tav tm="0">
                                              <p:val>
                                                <p:fltVal val="90"/>
                                              </p:val>
                                            </p:tav>
                                            <p:tav tm="100000">
                                              <p:val>
                                                <p:fltVal val="0"/>
                                              </p:val>
                                            </p:tav>
                                          </p:tavLst>
                                        </p:anim>
                                        <p:animEffect transition="in" filter="fade">
                                          <p:cBhvr>
                                            <p:cTn id="46" dur="300"/>
                                            <p:tgtEl>
                                              <p:spTgt spid="8"/>
                                            </p:tgtEl>
                                          </p:cBhvr>
                                        </p:animEffect>
                                      </p:childTnLst>
                                    </p:cTn>
                                  </p:par>
                                </p:childTnLst>
                              </p:cTn>
                            </p:par>
                            <p:par>
                              <p:cTn id="47" fill="hold">
                                <p:stCondLst>
                                  <p:cond delay="3600"/>
                                </p:stCondLst>
                                <p:childTnLst>
                                  <p:par>
                                    <p:cTn id="48" presetID="22" presetClass="entr" presetSubtype="1"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up)">
                                          <p:cBhvr>
                                            <p:cTn id="50" dur="500"/>
                                            <p:tgtEl>
                                              <p:spTgt spid="9"/>
                                            </p:tgtEl>
                                          </p:cBhvr>
                                        </p:animEffect>
                                      </p:childTnLst>
                                    </p:cTn>
                                  </p:par>
                                </p:childTnLst>
                              </p:cTn>
                            </p:par>
                            <p:par>
                              <p:cTn id="51" fill="hold">
                                <p:stCondLst>
                                  <p:cond delay="4100"/>
                                </p:stCondLst>
                                <p:childTnLst>
                                  <p:par>
                                    <p:cTn id="52" presetID="22" presetClass="entr" presetSubtype="4" fill="hold" grpId="0"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down)">
                                          <p:cBhvr>
                                            <p:cTn id="54" dur="500"/>
                                            <p:tgtEl>
                                              <p:spTgt spid="6"/>
                                            </p:tgtEl>
                                          </p:cBhvr>
                                        </p:animEffect>
                                      </p:childTnLst>
                                    </p:cTn>
                                  </p:par>
                                </p:childTnLst>
                              </p:cTn>
                            </p:par>
                            <p:par>
                              <p:cTn id="55" fill="hold">
                                <p:stCondLst>
                                  <p:cond delay="4600"/>
                                </p:stCondLst>
                                <p:childTnLst>
                                  <p:par>
                                    <p:cTn id="56" presetID="31" presetClass="entr" presetSubtype="0"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p:cTn id="58" dur="300" fill="hold"/>
                                            <p:tgtEl>
                                              <p:spTgt spid="12"/>
                                            </p:tgtEl>
                                            <p:attrNameLst>
                                              <p:attrName>ppt_w</p:attrName>
                                            </p:attrNameLst>
                                          </p:cBhvr>
                                          <p:tavLst>
                                            <p:tav tm="0">
                                              <p:val>
                                                <p:fltVal val="0"/>
                                              </p:val>
                                            </p:tav>
                                            <p:tav tm="100000">
                                              <p:val>
                                                <p:strVal val="#ppt_w"/>
                                              </p:val>
                                            </p:tav>
                                          </p:tavLst>
                                        </p:anim>
                                        <p:anim calcmode="lin" valueType="num">
                                          <p:cBhvr>
                                            <p:cTn id="59" dur="300" fill="hold"/>
                                            <p:tgtEl>
                                              <p:spTgt spid="12"/>
                                            </p:tgtEl>
                                            <p:attrNameLst>
                                              <p:attrName>ppt_h</p:attrName>
                                            </p:attrNameLst>
                                          </p:cBhvr>
                                          <p:tavLst>
                                            <p:tav tm="0">
                                              <p:val>
                                                <p:fltVal val="0"/>
                                              </p:val>
                                            </p:tav>
                                            <p:tav tm="100000">
                                              <p:val>
                                                <p:strVal val="#ppt_h"/>
                                              </p:val>
                                            </p:tav>
                                          </p:tavLst>
                                        </p:anim>
                                        <p:anim calcmode="lin" valueType="num">
                                          <p:cBhvr>
                                            <p:cTn id="60" dur="300" fill="hold"/>
                                            <p:tgtEl>
                                              <p:spTgt spid="12"/>
                                            </p:tgtEl>
                                            <p:attrNameLst>
                                              <p:attrName>style.rotation</p:attrName>
                                            </p:attrNameLst>
                                          </p:cBhvr>
                                          <p:tavLst>
                                            <p:tav tm="0">
                                              <p:val>
                                                <p:fltVal val="90"/>
                                              </p:val>
                                            </p:tav>
                                            <p:tav tm="100000">
                                              <p:val>
                                                <p:fltVal val="0"/>
                                              </p:val>
                                            </p:tav>
                                          </p:tavLst>
                                        </p:anim>
                                        <p:animEffect transition="in" filter="fade">
                                          <p:cBhvr>
                                            <p:cTn id="61" dur="300"/>
                                            <p:tgtEl>
                                              <p:spTgt spid="12"/>
                                            </p:tgtEl>
                                          </p:cBhvr>
                                        </p:animEffect>
                                      </p:childTnLst>
                                    </p:cTn>
                                  </p:par>
                                </p:childTnLst>
                              </p:cTn>
                            </p:par>
                            <p:par>
                              <p:cTn id="62" fill="hold">
                                <p:stCondLst>
                                  <p:cond delay="4900"/>
                                </p:stCondLst>
                                <p:childTnLst>
                                  <p:par>
                                    <p:cTn id="63" presetID="22" presetClass="entr" presetSubtype="1"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wipe(up)">
                                          <p:cBhvr>
                                            <p:cTn id="65" dur="500"/>
                                            <p:tgtEl>
                                              <p:spTgt spid="13"/>
                                            </p:tgtEl>
                                          </p:cBhvr>
                                        </p:animEffect>
                                      </p:childTnLst>
                                    </p:cTn>
                                  </p:par>
                                </p:childTnLst>
                              </p:cTn>
                            </p:par>
                            <p:par>
                              <p:cTn id="66" fill="hold">
                                <p:stCondLst>
                                  <p:cond delay="5400"/>
                                </p:stCondLst>
                                <p:childTnLst>
                                  <p:par>
                                    <p:cTn id="67" presetID="22" presetClass="entr" presetSubtype="4" fill="hold" grpId="0" nodeType="after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wipe(down)">
                                          <p:cBhvr>
                                            <p:cTn id="69" dur="500"/>
                                            <p:tgtEl>
                                              <p:spTgt spid="4"/>
                                            </p:tgtEl>
                                          </p:cBhvr>
                                        </p:animEffect>
                                      </p:childTnLst>
                                    </p:cTn>
                                  </p:par>
                                </p:childTnLst>
                              </p:cTn>
                            </p:par>
                            <p:par>
                              <p:cTn id="70" fill="hold">
                                <p:stCondLst>
                                  <p:cond delay="5900"/>
                                </p:stCondLst>
                                <p:childTnLst>
                                  <p:par>
                                    <p:cTn id="71" presetID="31" presetClass="entr" presetSubtype="0" fill="hold" grpId="0" nodeType="afterEffect">
                                      <p:stCondLst>
                                        <p:cond delay="0"/>
                                      </p:stCondLst>
                                      <p:childTnLst>
                                        <p:set>
                                          <p:cBhvr>
                                            <p:cTn id="72" dur="1" fill="hold">
                                              <p:stCondLst>
                                                <p:cond delay="0"/>
                                              </p:stCondLst>
                                            </p:cTn>
                                            <p:tgtEl>
                                              <p:spTgt spid="10"/>
                                            </p:tgtEl>
                                            <p:attrNameLst>
                                              <p:attrName>style.visibility</p:attrName>
                                            </p:attrNameLst>
                                          </p:cBhvr>
                                          <p:to>
                                            <p:strVal val="visible"/>
                                          </p:to>
                                        </p:set>
                                        <p:anim calcmode="lin" valueType="num">
                                          <p:cBhvr>
                                            <p:cTn id="73" dur="300" fill="hold"/>
                                            <p:tgtEl>
                                              <p:spTgt spid="10"/>
                                            </p:tgtEl>
                                            <p:attrNameLst>
                                              <p:attrName>ppt_w</p:attrName>
                                            </p:attrNameLst>
                                          </p:cBhvr>
                                          <p:tavLst>
                                            <p:tav tm="0">
                                              <p:val>
                                                <p:fltVal val="0"/>
                                              </p:val>
                                            </p:tav>
                                            <p:tav tm="100000">
                                              <p:val>
                                                <p:strVal val="#ppt_w"/>
                                              </p:val>
                                            </p:tav>
                                          </p:tavLst>
                                        </p:anim>
                                        <p:anim calcmode="lin" valueType="num">
                                          <p:cBhvr>
                                            <p:cTn id="74" dur="300" fill="hold"/>
                                            <p:tgtEl>
                                              <p:spTgt spid="10"/>
                                            </p:tgtEl>
                                            <p:attrNameLst>
                                              <p:attrName>ppt_h</p:attrName>
                                            </p:attrNameLst>
                                          </p:cBhvr>
                                          <p:tavLst>
                                            <p:tav tm="0">
                                              <p:val>
                                                <p:fltVal val="0"/>
                                              </p:val>
                                            </p:tav>
                                            <p:tav tm="100000">
                                              <p:val>
                                                <p:strVal val="#ppt_h"/>
                                              </p:val>
                                            </p:tav>
                                          </p:tavLst>
                                        </p:anim>
                                        <p:anim calcmode="lin" valueType="num">
                                          <p:cBhvr>
                                            <p:cTn id="75" dur="300" fill="hold"/>
                                            <p:tgtEl>
                                              <p:spTgt spid="10"/>
                                            </p:tgtEl>
                                            <p:attrNameLst>
                                              <p:attrName>style.rotation</p:attrName>
                                            </p:attrNameLst>
                                          </p:cBhvr>
                                          <p:tavLst>
                                            <p:tav tm="0">
                                              <p:val>
                                                <p:fltVal val="90"/>
                                              </p:val>
                                            </p:tav>
                                            <p:tav tm="100000">
                                              <p:val>
                                                <p:fltVal val="0"/>
                                              </p:val>
                                            </p:tav>
                                          </p:tavLst>
                                        </p:anim>
                                        <p:animEffect transition="in" filter="fade">
                                          <p:cBhvr>
                                            <p:cTn id="76" dur="300"/>
                                            <p:tgtEl>
                                              <p:spTgt spid="10"/>
                                            </p:tgtEl>
                                          </p:cBhvr>
                                        </p:animEffect>
                                      </p:childTnLst>
                                    </p:cTn>
                                  </p:par>
                                </p:childTnLst>
                              </p:cTn>
                            </p:par>
                            <p:par>
                              <p:cTn id="77" fill="hold">
                                <p:stCondLst>
                                  <p:cond delay="6200"/>
                                </p:stCondLst>
                                <p:childTnLst>
                                  <p:par>
                                    <p:cTn id="78" presetID="22" presetClass="entr" presetSubtype="1" fill="hold" grpId="0" nodeType="after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up)">
                                          <p:cBhvr>
                                            <p:cTn id="8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P spid="12" grpId="0"/>
          <p:bldP spid="13" grpId="0"/>
          <p:bldP spid="14" grpId="0"/>
          <p:bldP spid="15" grpId="0"/>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1+#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1000" fill="hold"/>
                                            <p:tgtEl>
                                              <p:spTgt spid="20"/>
                                            </p:tgtEl>
                                            <p:attrNameLst>
                                              <p:attrName>ppt_w</p:attrName>
                                            </p:attrNameLst>
                                          </p:cBhvr>
                                          <p:tavLst>
                                            <p:tav tm="0">
                                              <p:val>
                                                <p:fltVal val="0"/>
                                              </p:val>
                                            </p:tav>
                                            <p:tav tm="100000">
                                              <p:val>
                                                <p:strVal val="#ppt_w"/>
                                              </p:val>
                                            </p:tav>
                                          </p:tavLst>
                                        </p:anim>
                                        <p:anim calcmode="lin" valueType="num">
                                          <p:cBhvr>
                                            <p:cTn id="18" dur="1000" fill="hold"/>
                                            <p:tgtEl>
                                              <p:spTgt spid="20"/>
                                            </p:tgtEl>
                                            <p:attrNameLst>
                                              <p:attrName>ppt_h</p:attrName>
                                            </p:attrNameLst>
                                          </p:cBhvr>
                                          <p:tavLst>
                                            <p:tav tm="0">
                                              <p:val>
                                                <p:fltVal val="0"/>
                                              </p:val>
                                            </p:tav>
                                            <p:tav tm="100000">
                                              <p:val>
                                                <p:strVal val="#ppt_h"/>
                                              </p:val>
                                            </p:tav>
                                          </p:tavLst>
                                        </p:anim>
                                        <p:anim calcmode="lin" valueType="num">
                                          <p:cBhvr>
                                            <p:cTn id="19" dur="1000" fill="hold"/>
                                            <p:tgtEl>
                                              <p:spTgt spid="20"/>
                                            </p:tgtEl>
                                            <p:attrNameLst>
                                              <p:attrName>style.rotation</p:attrName>
                                            </p:attrNameLst>
                                          </p:cBhvr>
                                          <p:tavLst>
                                            <p:tav tm="0">
                                              <p:val>
                                                <p:fltVal val="90"/>
                                              </p:val>
                                            </p:tav>
                                            <p:tav tm="100000">
                                              <p:val>
                                                <p:fltVal val="0"/>
                                              </p:val>
                                            </p:tav>
                                          </p:tavLst>
                                        </p:anim>
                                        <p:animEffect transition="in" filter="fade">
                                          <p:cBhvr>
                                            <p:cTn id="20" dur="1000"/>
                                            <p:tgtEl>
                                              <p:spTgt spid="20"/>
                                            </p:tgtEl>
                                          </p:cBhvr>
                                        </p:animEffect>
                                      </p:childTnLst>
                                    </p:cTn>
                                  </p:par>
                                </p:childTnLst>
                              </p:cTn>
                            </p:par>
                            <p:par>
                              <p:cTn id="21" fill="hold">
                                <p:stCondLst>
                                  <p:cond delay="1500"/>
                                </p:stCondLst>
                                <p:childTnLst>
                                  <p:par>
                                    <p:cTn id="22" presetID="22" presetClass="entr" presetSubtype="4"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par>
                              <p:cTn id="25" fill="hold">
                                <p:stCondLst>
                                  <p:cond delay="2000"/>
                                </p:stCondLst>
                                <p:childTnLst>
                                  <p:par>
                                    <p:cTn id="26" presetID="31"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anim calcmode="lin" valueType="num">
                                          <p:cBhvr>
                                            <p:cTn id="30" dur="300" fill="hold"/>
                                            <p:tgtEl>
                                              <p:spTgt spid="14"/>
                                            </p:tgtEl>
                                            <p:attrNameLst>
                                              <p:attrName>style.rotation</p:attrName>
                                            </p:attrNameLst>
                                          </p:cBhvr>
                                          <p:tavLst>
                                            <p:tav tm="0">
                                              <p:val>
                                                <p:fltVal val="90"/>
                                              </p:val>
                                            </p:tav>
                                            <p:tav tm="100000">
                                              <p:val>
                                                <p:fltVal val="0"/>
                                              </p:val>
                                            </p:tav>
                                          </p:tavLst>
                                        </p:anim>
                                        <p:animEffect transition="in" filter="fade">
                                          <p:cBhvr>
                                            <p:cTn id="31" dur="300"/>
                                            <p:tgtEl>
                                              <p:spTgt spid="14"/>
                                            </p:tgtEl>
                                          </p:cBhvr>
                                        </p:animEffect>
                                      </p:childTnLst>
                                    </p:cTn>
                                  </p:par>
                                </p:childTnLst>
                              </p:cTn>
                            </p:par>
                            <p:par>
                              <p:cTn id="32" fill="hold">
                                <p:stCondLst>
                                  <p:cond delay="2300"/>
                                </p:stCondLst>
                                <p:childTnLst>
                                  <p:par>
                                    <p:cTn id="33" presetID="22" presetClass="entr" presetSubtype="1"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500"/>
                                            <p:tgtEl>
                                              <p:spTgt spid="15"/>
                                            </p:tgtEl>
                                          </p:cBhvr>
                                        </p:animEffect>
                                      </p:childTnLst>
                                    </p:cTn>
                                  </p:par>
                                </p:childTnLst>
                              </p:cTn>
                            </p:par>
                            <p:par>
                              <p:cTn id="36" fill="hold">
                                <p:stCondLst>
                                  <p:cond delay="2800"/>
                                </p:stCondLst>
                                <p:childTnLst>
                                  <p:par>
                                    <p:cTn id="37" presetID="22" presetClass="entr" presetSubtype="4"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down)">
                                          <p:cBhvr>
                                            <p:cTn id="39" dur="500"/>
                                            <p:tgtEl>
                                              <p:spTgt spid="5"/>
                                            </p:tgtEl>
                                          </p:cBhvr>
                                        </p:animEffect>
                                      </p:childTnLst>
                                    </p:cTn>
                                  </p:par>
                                </p:childTnLst>
                              </p:cTn>
                            </p:par>
                            <p:par>
                              <p:cTn id="40" fill="hold">
                                <p:stCondLst>
                                  <p:cond delay="3300"/>
                                </p:stCondLst>
                                <p:childTnLst>
                                  <p:par>
                                    <p:cTn id="41" presetID="31"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300" fill="hold"/>
                                            <p:tgtEl>
                                              <p:spTgt spid="8"/>
                                            </p:tgtEl>
                                            <p:attrNameLst>
                                              <p:attrName>ppt_w</p:attrName>
                                            </p:attrNameLst>
                                          </p:cBhvr>
                                          <p:tavLst>
                                            <p:tav tm="0">
                                              <p:val>
                                                <p:fltVal val="0"/>
                                              </p:val>
                                            </p:tav>
                                            <p:tav tm="100000">
                                              <p:val>
                                                <p:strVal val="#ppt_w"/>
                                              </p:val>
                                            </p:tav>
                                          </p:tavLst>
                                        </p:anim>
                                        <p:anim calcmode="lin" valueType="num">
                                          <p:cBhvr>
                                            <p:cTn id="44" dur="300" fill="hold"/>
                                            <p:tgtEl>
                                              <p:spTgt spid="8"/>
                                            </p:tgtEl>
                                            <p:attrNameLst>
                                              <p:attrName>ppt_h</p:attrName>
                                            </p:attrNameLst>
                                          </p:cBhvr>
                                          <p:tavLst>
                                            <p:tav tm="0">
                                              <p:val>
                                                <p:fltVal val="0"/>
                                              </p:val>
                                            </p:tav>
                                            <p:tav tm="100000">
                                              <p:val>
                                                <p:strVal val="#ppt_h"/>
                                              </p:val>
                                            </p:tav>
                                          </p:tavLst>
                                        </p:anim>
                                        <p:anim calcmode="lin" valueType="num">
                                          <p:cBhvr>
                                            <p:cTn id="45" dur="300" fill="hold"/>
                                            <p:tgtEl>
                                              <p:spTgt spid="8"/>
                                            </p:tgtEl>
                                            <p:attrNameLst>
                                              <p:attrName>style.rotation</p:attrName>
                                            </p:attrNameLst>
                                          </p:cBhvr>
                                          <p:tavLst>
                                            <p:tav tm="0">
                                              <p:val>
                                                <p:fltVal val="90"/>
                                              </p:val>
                                            </p:tav>
                                            <p:tav tm="100000">
                                              <p:val>
                                                <p:fltVal val="0"/>
                                              </p:val>
                                            </p:tav>
                                          </p:tavLst>
                                        </p:anim>
                                        <p:animEffect transition="in" filter="fade">
                                          <p:cBhvr>
                                            <p:cTn id="46" dur="300"/>
                                            <p:tgtEl>
                                              <p:spTgt spid="8"/>
                                            </p:tgtEl>
                                          </p:cBhvr>
                                        </p:animEffect>
                                      </p:childTnLst>
                                    </p:cTn>
                                  </p:par>
                                </p:childTnLst>
                              </p:cTn>
                            </p:par>
                            <p:par>
                              <p:cTn id="47" fill="hold">
                                <p:stCondLst>
                                  <p:cond delay="3600"/>
                                </p:stCondLst>
                                <p:childTnLst>
                                  <p:par>
                                    <p:cTn id="48" presetID="22" presetClass="entr" presetSubtype="1"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up)">
                                          <p:cBhvr>
                                            <p:cTn id="50" dur="500"/>
                                            <p:tgtEl>
                                              <p:spTgt spid="9"/>
                                            </p:tgtEl>
                                          </p:cBhvr>
                                        </p:animEffect>
                                      </p:childTnLst>
                                    </p:cTn>
                                  </p:par>
                                </p:childTnLst>
                              </p:cTn>
                            </p:par>
                            <p:par>
                              <p:cTn id="51" fill="hold">
                                <p:stCondLst>
                                  <p:cond delay="4100"/>
                                </p:stCondLst>
                                <p:childTnLst>
                                  <p:par>
                                    <p:cTn id="52" presetID="22" presetClass="entr" presetSubtype="4" fill="hold" grpId="0"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down)">
                                          <p:cBhvr>
                                            <p:cTn id="54" dur="500"/>
                                            <p:tgtEl>
                                              <p:spTgt spid="6"/>
                                            </p:tgtEl>
                                          </p:cBhvr>
                                        </p:animEffect>
                                      </p:childTnLst>
                                    </p:cTn>
                                  </p:par>
                                </p:childTnLst>
                              </p:cTn>
                            </p:par>
                            <p:par>
                              <p:cTn id="55" fill="hold">
                                <p:stCondLst>
                                  <p:cond delay="4600"/>
                                </p:stCondLst>
                                <p:childTnLst>
                                  <p:par>
                                    <p:cTn id="56" presetID="31" presetClass="entr" presetSubtype="0"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p:cTn id="58" dur="300" fill="hold"/>
                                            <p:tgtEl>
                                              <p:spTgt spid="12"/>
                                            </p:tgtEl>
                                            <p:attrNameLst>
                                              <p:attrName>ppt_w</p:attrName>
                                            </p:attrNameLst>
                                          </p:cBhvr>
                                          <p:tavLst>
                                            <p:tav tm="0">
                                              <p:val>
                                                <p:fltVal val="0"/>
                                              </p:val>
                                            </p:tav>
                                            <p:tav tm="100000">
                                              <p:val>
                                                <p:strVal val="#ppt_w"/>
                                              </p:val>
                                            </p:tav>
                                          </p:tavLst>
                                        </p:anim>
                                        <p:anim calcmode="lin" valueType="num">
                                          <p:cBhvr>
                                            <p:cTn id="59" dur="300" fill="hold"/>
                                            <p:tgtEl>
                                              <p:spTgt spid="12"/>
                                            </p:tgtEl>
                                            <p:attrNameLst>
                                              <p:attrName>ppt_h</p:attrName>
                                            </p:attrNameLst>
                                          </p:cBhvr>
                                          <p:tavLst>
                                            <p:tav tm="0">
                                              <p:val>
                                                <p:fltVal val="0"/>
                                              </p:val>
                                            </p:tav>
                                            <p:tav tm="100000">
                                              <p:val>
                                                <p:strVal val="#ppt_h"/>
                                              </p:val>
                                            </p:tav>
                                          </p:tavLst>
                                        </p:anim>
                                        <p:anim calcmode="lin" valueType="num">
                                          <p:cBhvr>
                                            <p:cTn id="60" dur="300" fill="hold"/>
                                            <p:tgtEl>
                                              <p:spTgt spid="12"/>
                                            </p:tgtEl>
                                            <p:attrNameLst>
                                              <p:attrName>style.rotation</p:attrName>
                                            </p:attrNameLst>
                                          </p:cBhvr>
                                          <p:tavLst>
                                            <p:tav tm="0">
                                              <p:val>
                                                <p:fltVal val="90"/>
                                              </p:val>
                                            </p:tav>
                                            <p:tav tm="100000">
                                              <p:val>
                                                <p:fltVal val="0"/>
                                              </p:val>
                                            </p:tav>
                                          </p:tavLst>
                                        </p:anim>
                                        <p:animEffect transition="in" filter="fade">
                                          <p:cBhvr>
                                            <p:cTn id="61" dur="300"/>
                                            <p:tgtEl>
                                              <p:spTgt spid="12"/>
                                            </p:tgtEl>
                                          </p:cBhvr>
                                        </p:animEffect>
                                      </p:childTnLst>
                                    </p:cTn>
                                  </p:par>
                                </p:childTnLst>
                              </p:cTn>
                            </p:par>
                            <p:par>
                              <p:cTn id="62" fill="hold">
                                <p:stCondLst>
                                  <p:cond delay="4900"/>
                                </p:stCondLst>
                                <p:childTnLst>
                                  <p:par>
                                    <p:cTn id="63" presetID="22" presetClass="entr" presetSubtype="1"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wipe(up)">
                                          <p:cBhvr>
                                            <p:cTn id="65" dur="500"/>
                                            <p:tgtEl>
                                              <p:spTgt spid="13"/>
                                            </p:tgtEl>
                                          </p:cBhvr>
                                        </p:animEffect>
                                      </p:childTnLst>
                                    </p:cTn>
                                  </p:par>
                                </p:childTnLst>
                              </p:cTn>
                            </p:par>
                            <p:par>
                              <p:cTn id="66" fill="hold">
                                <p:stCondLst>
                                  <p:cond delay="5400"/>
                                </p:stCondLst>
                                <p:childTnLst>
                                  <p:par>
                                    <p:cTn id="67" presetID="22" presetClass="entr" presetSubtype="4" fill="hold" grpId="0" nodeType="after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wipe(down)">
                                          <p:cBhvr>
                                            <p:cTn id="69" dur="500"/>
                                            <p:tgtEl>
                                              <p:spTgt spid="4"/>
                                            </p:tgtEl>
                                          </p:cBhvr>
                                        </p:animEffect>
                                      </p:childTnLst>
                                    </p:cTn>
                                  </p:par>
                                </p:childTnLst>
                              </p:cTn>
                            </p:par>
                            <p:par>
                              <p:cTn id="70" fill="hold">
                                <p:stCondLst>
                                  <p:cond delay="5900"/>
                                </p:stCondLst>
                                <p:childTnLst>
                                  <p:par>
                                    <p:cTn id="71" presetID="31" presetClass="entr" presetSubtype="0" fill="hold" grpId="0" nodeType="afterEffect">
                                      <p:stCondLst>
                                        <p:cond delay="0"/>
                                      </p:stCondLst>
                                      <p:childTnLst>
                                        <p:set>
                                          <p:cBhvr>
                                            <p:cTn id="72" dur="1" fill="hold">
                                              <p:stCondLst>
                                                <p:cond delay="0"/>
                                              </p:stCondLst>
                                            </p:cTn>
                                            <p:tgtEl>
                                              <p:spTgt spid="10"/>
                                            </p:tgtEl>
                                            <p:attrNameLst>
                                              <p:attrName>style.visibility</p:attrName>
                                            </p:attrNameLst>
                                          </p:cBhvr>
                                          <p:to>
                                            <p:strVal val="visible"/>
                                          </p:to>
                                        </p:set>
                                        <p:anim calcmode="lin" valueType="num">
                                          <p:cBhvr>
                                            <p:cTn id="73" dur="300" fill="hold"/>
                                            <p:tgtEl>
                                              <p:spTgt spid="10"/>
                                            </p:tgtEl>
                                            <p:attrNameLst>
                                              <p:attrName>ppt_w</p:attrName>
                                            </p:attrNameLst>
                                          </p:cBhvr>
                                          <p:tavLst>
                                            <p:tav tm="0">
                                              <p:val>
                                                <p:fltVal val="0"/>
                                              </p:val>
                                            </p:tav>
                                            <p:tav tm="100000">
                                              <p:val>
                                                <p:strVal val="#ppt_w"/>
                                              </p:val>
                                            </p:tav>
                                          </p:tavLst>
                                        </p:anim>
                                        <p:anim calcmode="lin" valueType="num">
                                          <p:cBhvr>
                                            <p:cTn id="74" dur="300" fill="hold"/>
                                            <p:tgtEl>
                                              <p:spTgt spid="10"/>
                                            </p:tgtEl>
                                            <p:attrNameLst>
                                              <p:attrName>ppt_h</p:attrName>
                                            </p:attrNameLst>
                                          </p:cBhvr>
                                          <p:tavLst>
                                            <p:tav tm="0">
                                              <p:val>
                                                <p:fltVal val="0"/>
                                              </p:val>
                                            </p:tav>
                                            <p:tav tm="100000">
                                              <p:val>
                                                <p:strVal val="#ppt_h"/>
                                              </p:val>
                                            </p:tav>
                                          </p:tavLst>
                                        </p:anim>
                                        <p:anim calcmode="lin" valueType="num">
                                          <p:cBhvr>
                                            <p:cTn id="75" dur="300" fill="hold"/>
                                            <p:tgtEl>
                                              <p:spTgt spid="10"/>
                                            </p:tgtEl>
                                            <p:attrNameLst>
                                              <p:attrName>style.rotation</p:attrName>
                                            </p:attrNameLst>
                                          </p:cBhvr>
                                          <p:tavLst>
                                            <p:tav tm="0">
                                              <p:val>
                                                <p:fltVal val="90"/>
                                              </p:val>
                                            </p:tav>
                                            <p:tav tm="100000">
                                              <p:val>
                                                <p:fltVal val="0"/>
                                              </p:val>
                                            </p:tav>
                                          </p:tavLst>
                                        </p:anim>
                                        <p:animEffect transition="in" filter="fade">
                                          <p:cBhvr>
                                            <p:cTn id="76" dur="300"/>
                                            <p:tgtEl>
                                              <p:spTgt spid="10"/>
                                            </p:tgtEl>
                                          </p:cBhvr>
                                        </p:animEffect>
                                      </p:childTnLst>
                                    </p:cTn>
                                  </p:par>
                                </p:childTnLst>
                              </p:cTn>
                            </p:par>
                            <p:par>
                              <p:cTn id="77" fill="hold">
                                <p:stCondLst>
                                  <p:cond delay="6200"/>
                                </p:stCondLst>
                                <p:childTnLst>
                                  <p:par>
                                    <p:cTn id="78" presetID="22" presetClass="entr" presetSubtype="1" fill="hold" grpId="0" nodeType="after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up)">
                                          <p:cBhvr>
                                            <p:cTn id="8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P spid="12" grpId="0"/>
          <p:bldP spid="13" grpId="0"/>
          <p:bldP spid="14" grpId="0"/>
          <p:bldP spid="15" grpId="0"/>
          <p:bldP spid="19"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p:cNvSpPr>
            <a:spLocks/>
          </p:cNvSpPr>
          <p:nvPr/>
        </p:nvSpPr>
        <p:spPr bwMode="auto">
          <a:xfrm>
            <a:off x="6645854" y="2868613"/>
            <a:ext cx="1375826" cy="1587500"/>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a typeface="宋体"/>
            </a:endParaRPr>
          </a:p>
        </p:txBody>
      </p:sp>
      <p:sp>
        <p:nvSpPr>
          <p:cNvPr id="5" name="Freeform 7"/>
          <p:cNvSpPr>
            <a:spLocks/>
          </p:cNvSpPr>
          <p:nvPr/>
        </p:nvSpPr>
        <p:spPr bwMode="auto">
          <a:xfrm>
            <a:off x="3792644" y="2868613"/>
            <a:ext cx="1374238" cy="1587500"/>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noFill/>
          <a:ln w="28575">
            <a:solidFill>
              <a:schemeClr val="accent6"/>
            </a:solid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a typeface="宋体"/>
            </a:endParaRPr>
          </a:p>
        </p:txBody>
      </p:sp>
      <p:sp>
        <p:nvSpPr>
          <p:cNvPr id="6" name="Freeform 8"/>
          <p:cNvSpPr>
            <a:spLocks/>
          </p:cNvSpPr>
          <p:nvPr/>
        </p:nvSpPr>
        <p:spPr bwMode="auto">
          <a:xfrm>
            <a:off x="4505154" y="1628775"/>
            <a:ext cx="1374238" cy="1589088"/>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a typeface="宋体"/>
            </a:endParaRPr>
          </a:p>
        </p:txBody>
      </p:sp>
      <p:sp>
        <p:nvSpPr>
          <p:cNvPr id="7" name="Freeform 9"/>
          <p:cNvSpPr>
            <a:spLocks/>
          </p:cNvSpPr>
          <p:nvPr/>
        </p:nvSpPr>
        <p:spPr bwMode="auto">
          <a:xfrm>
            <a:off x="5934932" y="1628775"/>
            <a:ext cx="1374238" cy="1589088"/>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noFill/>
          <a:ln w="28575">
            <a:solidFill>
              <a:schemeClr val="accent2"/>
            </a:solid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a typeface="宋体"/>
            </a:endParaRPr>
          </a:p>
        </p:txBody>
      </p:sp>
      <p:sp>
        <p:nvSpPr>
          <p:cNvPr id="8" name="Freeform 10"/>
          <p:cNvSpPr>
            <a:spLocks/>
          </p:cNvSpPr>
          <p:nvPr/>
        </p:nvSpPr>
        <p:spPr bwMode="auto">
          <a:xfrm>
            <a:off x="4505154" y="4100513"/>
            <a:ext cx="1374238" cy="1589088"/>
          </a:xfrm>
          <a:custGeom>
            <a:avLst/>
            <a:gdLst>
              <a:gd name="T0" fmla="*/ 1130 w 2260"/>
              <a:gd name="T1" fmla="*/ 0 h 2609"/>
              <a:gd name="T2" fmla="*/ 1695 w 2260"/>
              <a:gd name="T3" fmla="*/ 326 h 2609"/>
              <a:gd name="T4" fmla="*/ 2260 w 2260"/>
              <a:gd name="T5" fmla="*/ 652 h 2609"/>
              <a:gd name="T6" fmla="*/ 2260 w 2260"/>
              <a:gd name="T7" fmla="*/ 1305 h 2609"/>
              <a:gd name="T8" fmla="*/ 2260 w 2260"/>
              <a:gd name="T9" fmla="*/ 1957 h 2609"/>
              <a:gd name="T10" fmla="*/ 1695 w 2260"/>
              <a:gd name="T11" fmla="*/ 2283 h 2609"/>
              <a:gd name="T12" fmla="*/ 1130 w 2260"/>
              <a:gd name="T13" fmla="*/ 2609 h 2609"/>
              <a:gd name="T14" fmla="*/ 565 w 2260"/>
              <a:gd name="T15" fmla="*/ 2283 h 2609"/>
              <a:gd name="T16" fmla="*/ 0 w 2260"/>
              <a:gd name="T17" fmla="*/ 1957 h 2609"/>
              <a:gd name="T18" fmla="*/ 0 w 2260"/>
              <a:gd name="T19" fmla="*/ 1305 h 2609"/>
              <a:gd name="T20" fmla="*/ 0 w 2260"/>
              <a:gd name="T21" fmla="*/ 652 h 2609"/>
              <a:gd name="T22" fmla="*/ 565 w 2260"/>
              <a:gd name="T23" fmla="*/ 326 h 2609"/>
              <a:gd name="T24" fmla="*/ 1130 w 2260"/>
              <a:gd name="T25" fmla="*/ 0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09">
                <a:moveTo>
                  <a:pt x="1130" y="0"/>
                </a:moveTo>
                <a:lnTo>
                  <a:pt x="1695" y="326"/>
                </a:lnTo>
                <a:lnTo>
                  <a:pt x="2260" y="652"/>
                </a:lnTo>
                <a:lnTo>
                  <a:pt x="2260" y="1305"/>
                </a:lnTo>
                <a:lnTo>
                  <a:pt x="2260" y="1957"/>
                </a:lnTo>
                <a:lnTo>
                  <a:pt x="1695" y="2283"/>
                </a:lnTo>
                <a:lnTo>
                  <a:pt x="1130" y="2609"/>
                </a:lnTo>
                <a:lnTo>
                  <a:pt x="565" y="2283"/>
                </a:lnTo>
                <a:lnTo>
                  <a:pt x="0" y="1957"/>
                </a:lnTo>
                <a:lnTo>
                  <a:pt x="0" y="1305"/>
                </a:lnTo>
                <a:lnTo>
                  <a:pt x="0" y="652"/>
                </a:lnTo>
                <a:lnTo>
                  <a:pt x="565" y="326"/>
                </a:lnTo>
                <a:lnTo>
                  <a:pt x="113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a typeface="宋体"/>
            </a:endParaRPr>
          </a:p>
        </p:txBody>
      </p:sp>
      <p:sp>
        <p:nvSpPr>
          <p:cNvPr id="9" name="Freeform 11"/>
          <p:cNvSpPr>
            <a:spLocks/>
          </p:cNvSpPr>
          <p:nvPr/>
        </p:nvSpPr>
        <p:spPr bwMode="auto">
          <a:xfrm>
            <a:off x="5934932" y="4100513"/>
            <a:ext cx="1374238" cy="1589088"/>
          </a:xfrm>
          <a:custGeom>
            <a:avLst/>
            <a:gdLst>
              <a:gd name="T0" fmla="*/ 1130 w 2260"/>
              <a:gd name="T1" fmla="*/ 0 h 2609"/>
              <a:gd name="T2" fmla="*/ 1695 w 2260"/>
              <a:gd name="T3" fmla="*/ 326 h 2609"/>
              <a:gd name="T4" fmla="*/ 2260 w 2260"/>
              <a:gd name="T5" fmla="*/ 652 h 2609"/>
              <a:gd name="T6" fmla="*/ 2260 w 2260"/>
              <a:gd name="T7" fmla="*/ 1305 h 2609"/>
              <a:gd name="T8" fmla="*/ 2260 w 2260"/>
              <a:gd name="T9" fmla="*/ 1957 h 2609"/>
              <a:gd name="T10" fmla="*/ 1695 w 2260"/>
              <a:gd name="T11" fmla="*/ 2283 h 2609"/>
              <a:gd name="T12" fmla="*/ 1130 w 2260"/>
              <a:gd name="T13" fmla="*/ 2609 h 2609"/>
              <a:gd name="T14" fmla="*/ 565 w 2260"/>
              <a:gd name="T15" fmla="*/ 2283 h 2609"/>
              <a:gd name="T16" fmla="*/ 0 w 2260"/>
              <a:gd name="T17" fmla="*/ 1957 h 2609"/>
              <a:gd name="T18" fmla="*/ 0 w 2260"/>
              <a:gd name="T19" fmla="*/ 1305 h 2609"/>
              <a:gd name="T20" fmla="*/ 0 w 2260"/>
              <a:gd name="T21" fmla="*/ 652 h 2609"/>
              <a:gd name="T22" fmla="*/ 565 w 2260"/>
              <a:gd name="T23" fmla="*/ 326 h 2609"/>
              <a:gd name="T24" fmla="*/ 1130 w 2260"/>
              <a:gd name="T25" fmla="*/ 0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09">
                <a:moveTo>
                  <a:pt x="1130" y="0"/>
                </a:moveTo>
                <a:lnTo>
                  <a:pt x="1695" y="326"/>
                </a:lnTo>
                <a:lnTo>
                  <a:pt x="2260" y="652"/>
                </a:lnTo>
                <a:lnTo>
                  <a:pt x="2260" y="1305"/>
                </a:lnTo>
                <a:lnTo>
                  <a:pt x="2260" y="1957"/>
                </a:lnTo>
                <a:lnTo>
                  <a:pt x="1695" y="2283"/>
                </a:lnTo>
                <a:lnTo>
                  <a:pt x="1130" y="2609"/>
                </a:lnTo>
                <a:lnTo>
                  <a:pt x="565" y="2283"/>
                </a:lnTo>
                <a:lnTo>
                  <a:pt x="0" y="1957"/>
                </a:lnTo>
                <a:lnTo>
                  <a:pt x="0" y="1305"/>
                </a:lnTo>
                <a:lnTo>
                  <a:pt x="0" y="652"/>
                </a:lnTo>
                <a:lnTo>
                  <a:pt x="565" y="326"/>
                </a:lnTo>
                <a:lnTo>
                  <a:pt x="1130" y="0"/>
                </a:lnTo>
                <a:close/>
              </a:path>
            </a:pathLst>
          </a:custGeom>
          <a:noFill/>
          <a:ln w="28575">
            <a:solidFill>
              <a:schemeClr val="accent5"/>
            </a:solid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a typeface="宋体"/>
            </a:endParaRPr>
          </a:p>
        </p:txBody>
      </p:sp>
      <p:sp>
        <p:nvSpPr>
          <p:cNvPr id="10" name="Freeform 12"/>
          <p:cNvSpPr>
            <a:spLocks noEditPoints="1"/>
          </p:cNvSpPr>
          <p:nvPr/>
        </p:nvSpPr>
        <p:spPr bwMode="auto">
          <a:xfrm>
            <a:off x="4909807" y="4645025"/>
            <a:ext cx="598254" cy="446088"/>
          </a:xfrm>
          <a:custGeom>
            <a:avLst/>
            <a:gdLst>
              <a:gd name="T0" fmla="*/ 201 w 983"/>
              <a:gd name="T1" fmla="*/ 386 h 731"/>
              <a:gd name="T2" fmla="*/ 359 w 983"/>
              <a:gd name="T3" fmla="*/ 110 h 731"/>
              <a:gd name="T4" fmla="*/ 398 w 983"/>
              <a:gd name="T5" fmla="*/ 64 h 731"/>
              <a:gd name="T6" fmla="*/ 759 w 983"/>
              <a:gd name="T7" fmla="*/ 93 h 731"/>
              <a:gd name="T8" fmla="*/ 738 w 983"/>
              <a:gd name="T9" fmla="*/ 49 h 731"/>
              <a:gd name="T10" fmla="*/ 821 w 983"/>
              <a:gd name="T11" fmla="*/ 24 h 731"/>
              <a:gd name="T12" fmla="*/ 877 w 983"/>
              <a:gd name="T13" fmla="*/ 27 h 731"/>
              <a:gd name="T14" fmla="*/ 859 w 983"/>
              <a:gd name="T15" fmla="*/ 109 h 731"/>
              <a:gd name="T16" fmla="*/ 830 w 983"/>
              <a:gd name="T17" fmla="*/ 154 h 731"/>
              <a:gd name="T18" fmla="*/ 623 w 983"/>
              <a:gd name="T19" fmla="*/ 344 h 731"/>
              <a:gd name="T20" fmla="*/ 622 w 983"/>
              <a:gd name="T21" fmla="*/ 345 h 731"/>
              <a:gd name="T22" fmla="*/ 952 w 983"/>
              <a:gd name="T23" fmla="*/ 670 h 731"/>
              <a:gd name="T24" fmla="*/ 952 w 983"/>
              <a:gd name="T25" fmla="*/ 731 h 731"/>
              <a:gd name="T26" fmla="*/ 763 w 983"/>
              <a:gd name="T27" fmla="*/ 731 h 731"/>
              <a:gd name="T28" fmla="*/ 558 w 983"/>
              <a:gd name="T29" fmla="*/ 731 h 731"/>
              <a:gd name="T30" fmla="*/ 353 w 983"/>
              <a:gd name="T31" fmla="*/ 731 h 731"/>
              <a:gd name="T32" fmla="*/ 148 w 983"/>
              <a:gd name="T33" fmla="*/ 731 h 731"/>
              <a:gd name="T34" fmla="*/ 0 w 983"/>
              <a:gd name="T35" fmla="*/ 701 h 731"/>
              <a:gd name="T36" fmla="*/ 31 w 983"/>
              <a:gd name="T37" fmla="*/ 0 h 731"/>
              <a:gd name="T38" fmla="*/ 62 w 983"/>
              <a:gd name="T39" fmla="*/ 670 h 731"/>
              <a:gd name="T40" fmla="*/ 148 w 983"/>
              <a:gd name="T41" fmla="*/ 530 h 731"/>
              <a:gd name="T42" fmla="*/ 236 w 983"/>
              <a:gd name="T43" fmla="*/ 499 h 731"/>
              <a:gd name="T44" fmla="*/ 267 w 983"/>
              <a:gd name="T45" fmla="*/ 670 h 731"/>
              <a:gd name="T46" fmla="*/ 353 w 983"/>
              <a:gd name="T47" fmla="*/ 316 h 731"/>
              <a:gd name="T48" fmla="*/ 441 w 983"/>
              <a:gd name="T49" fmla="*/ 286 h 731"/>
              <a:gd name="T50" fmla="*/ 472 w 983"/>
              <a:gd name="T51" fmla="*/ 670 h 731"/>
              <a:gd name="T52" fmla="*/ 558 w 983"/>
              <a:gd name="T53" fmla="*/ 421 h 731"/>
              <a:gd name="T54" fmla="*/ 646 w 983"/>
              <a:gd name="T55" fmla="*/ 390 h 731"/>
              <a:gd name="T56" fmla="*/ 677 w 983"/>
              <a:gd name="T57" fmla="*/ 670 h 731"/>
              <a:gd name="T58" fmla="*/ 763 w 983"/>
              <a:gd name="T59" fmla="*/ 245 h 731"/>
              <a:gd name="T60" fmla="*/ 851 w 983"/>
              <a:gd name="T61" fmla="*/ 214 h 731"/>
              <a:gd name="T62" fmla="*/ 881 w 983"/>
              <a:gd name="T63" fmla="*/ 67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3" h="731">
                <a:moveTo>
                  <a:pt x="404" y="154"/>
                </a:moveTo>
                <a:lnTo>
                  <a:pt x="201" y="386"/>
                </a:lnTo>
                <a:lnTo>
                  <a:pt x="153" y="345"/>
                </a:lnTo>
                <a:lnTo>
                  <a:pt x="359" y="110"/>
                </a:lnTo>
                <a:lnTo>
                  <a:pt x="359" y="110"/>
                </a:lnTo>
                <a:lnTo>
                  <a:pt x="398" y="64"/>
                </a:lnTo>
                <a:lnTo>
                  <a:pt x="616" y="255"/>
                </a:lnTo>
                <a:lnTo>
                  <a:pt x="759" y="93"/>
                </a:lnTo>
                <a:lnTo>
                  <a:pt x="734" y="71"/>
                </a:lnTo>
                <a:cubicBezTo>
                  <a:pt x="724" y="63"/>
                  <a:pt x="726" y="53"/>
                  <a:pt x="738" y="49"/>
                </a:cubicBezTo>
                <a:lnTo>
                  <a:pt x="777" y="37"/>
                </a:lnTo>
                <a:cubicBezTo>
                  <a:pt x="789" y="34"/>
                  <a:pt x="809" y="27"/>
                  <a:pt x="821" y="24"/>
                </a:cubicBezTo>
                <a:lnTo>
                  <a:pt x="860" y="12"/>
                </a:lnTo>
                <a:cubicBezTo>
                  <a:pt x="872" y="8"/>
                  <a:pt x="880" y="15"/>
                  <a:pt x="877" y="27"/>
                </a:cubicBezTo>
                <a:lnTo>
                  <a:pt x="869" y="65"/>
                </a:lnTo>
                <a:cubicBezTo>
                  <a:pt x="866" y="77"/>
                  <a:pt x="862" y="97"/>
                  <a:pt x="859" y="109"/>
                </a:cubicBezTo>
                <a:lnTo>
                  <a:pt x="851" y="147"/>
                </a:lnTo>
                <a:cubicBezTo>
                  <a:pt x="849" y="159"/>
                  <a:pt x="839" y="162"/>
                  <a:pt x="830" y="154"/>
                </a:cubicBezTo>
                <a:lnTo>
                  <a:pt x="807" y="134"/>
                </a:lnTo>
                <a:lnTo>
                  <a:pt x="623" y="344"/>
                </a:lnTo>
                <a:lnTo>
                  <a:pt x="623" y="344"/>
                </a:lnTo>
                <a:lnTo>
                  <a:pt x="622" y="345"/>
                </a:lnTo>
                <a:lnTo>
                  <a:pt x="404" y="154"/>
                </a:lnTo>
                <a:close/>
                <a:moveTo>
                  <a:pt x="952" y="670"/>
                </a:moveTo>
                <a:cubicBezTo>
                  <a:pt x="969" y="670"/>
                  <a:pt x="983" y="684"/>
                  <a:pt x="983" y="701"/>
                </a:cubicBezTo>
                <a:cubicBezTo>
                  <a:pt x="983" y="718"/>
                  <a:pt x="969" y="731"/>
                  <a:pt x="952" y="731"/>
                </a:cubicBezTo>
                <a:lnTo>
                  <a:pt x="881" y="731"/>
                </a:lnTo>
                <a:lnTo>
                  <a:pt x="763" y="731"/>
                </a:lnTo>
                <a:lnTo>
                  <a:pt x="677" y="731"/>
                </a:lnTo>
                <a:lnTo>
                  <a:pt x="558" y="731"/>
                </a:lnTo>
                <a:lnTo>
                  <a:pt x="472" y="731"/>
                </a:lnTo>
                <a:lnTo>
                  <a:pt x="353" y="731"/>
                </a:lnTo>
                <a:lnTo>
                  <a:pt x="267" y="731"/>
                </a:lnTo>
                <a:lnTo>
                  <a:pt x="148" y="731"/>
                </a:lnTo>
                <a:lnTo>
                  <a:pt x="32" y="731"/>
                </a:lnTo>
                <a:cubicBezTo>
                  <a:pt x="14" y="731"/>
                  <a:pt x="0" y="718"/>
                  <a:pt x="0" y="701"/>
                </a:cubicBezTo>
                <a:lnTo>
                  <a:pt x="0" y="31"/>
                </a:lnTo>
                <a:cubicBezTo>
                  <a:pt x="0" y="14"/>
                  <a:pt x="14" y="0"/>
                  <a:pt x="31" y="0"/>
                </a:cubicBezTo>
                <a:cubicBezTo>
                  <a:pt x="48" y="0"/>
                  <a:pt x="62" y="14"/>
                  <a:pt x="62" y="31"/>
                </a:cubicBezTo>
                <a:lnTo>
                  <a:pt x="62" y="670"/>
                </a:lnTo>
                <a:lnTo>
                  <a:pt x="148" y="670"/>
                </a:lnTo>
                <a:lnTo>
                  <a:pt x="148" y="530"/>
                </a:lnTo>
                <a:cubicBezTo>
                  <a:pt x="148" y="513"/>
                  <a:pt x="162" y="499"/>
                  <a:pt x="179" y="499"/>
                </a:cubicBezTo>
                <a:lnTo>
                  <a:pt x="236" y="499"/>
                </a:lnTo>
                <a:cubicBezTo>
                  <a:pt x="253" y="499"/>
                  <a:pt x="267" y="513"/>
                  <a:pt x="267" y="530"/>
                </a:cubicBezTo>
                <a:lnTo>
                  <a:pt x="267" y="670"/>
                </a:lnTo>
                <a:lnTo>
                  <a:pt x="353" y="670"/>
                </a:lnTo>
                <a:lnTo>
                  <a:pt x="353" y="316"/>
                </a:lnTo>
                <a:cubicBezTo>
                  <a:pt x="353" y="299"/>
                  <a:pt x="367" y="286"/>
                  <a:pt x="384" y="286"/>
                </a:cubicBezTo>
                <a:lnTo>
                  <a:pt x="441" y="286"/>
                </a:lnTo>
                <a:cubicBezTo>
                  <a:pt x="458" y="286"/>
                  <a:pt x="472" y="299"/>
                  <a:pt x="472" y="316"/>
                </a:cubicBezTo>
                <a:lnTo>
                  <a:pt x="472" y="670"/>
                </a:lnTo>
                <a:lnTo>
                  <a:pt x="558" y="670"/>
                </a:lnTo>
                <a:lnTo>
                  <a:pt x="558" y="421"/>
                </a:lnTo>
                <a:cubicBezTo>
                  <a:pt x="558" y="404"/>
                  <a:pt x="572" y="390"/>
                  <a:pt x="589" y="390"/>
                </a:cubicBezTo>
                <a:lnTo>
                  <a:pt x="646" y="390"/>
                </a:lnTo>
                <a:cubicBezTo>
                  <a:pt x="663" y="390"/>
                  <a:pt x="677" y="404"/>
                  <a:pt x="677" y="421"/>
                </a:cubicBezTo>
                <a:lnTo>
                  <a:pt x="677" y="670"/>
                </a:lnTo>
                <a:lnTo>
                  <a:pt x="763" y="670"/>
                </a:lnTo>
                <a:lnTo>
                  <a:pt x="763" y="245"/>
                </a:lnTo>
                <a:cubicBezTo>
                  <a:pt x="763" y="228"/>
                  <a:pt x="776" y="214"/>
                  <a:pt x="793" y="214"/>
                </a:cubicBezTo>
                <a:lnTo>
                  <a:pt x="851" y="214"/>
                </a:lnTo>
                <a:cubicBezTo>
                  <a:pt x="868" y="214"/>
                  <a:pt x="881" y="228"/>
                  <a:pt x="881" y="245"/>
                </a:cubicBezTo>
                <a:lnTo>
                  <a:pt x="881" y="670"/>
                </a:lnTo>
                <a:lnTo>
                  <a:pt x="952" y="67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a typeface="宋体"/>
            </a:endParaRPr>
          </a:p>
        </p:txBody>
      </p:sp>
      <p:sp>
        <p:nvSpPr>
          <p:cNvPr id="11" name="Freeform 13"/>
          <p:cNvSpPr>
            <a:spLocks noEditPoints="1"/>
          </p:cNvSpPr>
          <p:nvPr/>
        </p:nvSpPr>
        <p:spPr bwMode="auto">
          <a:xfrm>
            <a:off x="7074312" y="3362325"/>
            <a:ext cx="612536" cy="604838"/>
          </a:xfrm>
          <a:custGeom>
            <a:avLst/>
            <a:gdLst>
              <a:gd name="T0" fmla="*/ 909 w 1006"/>
              <a:gd name="T1" fmla="*/ 858 h 995"/>
              <a:gd name="T2" fmla="*/ 805 w 1006"/>
              <a:gd name="T3" fmla="*/ 858 h 995"/>
              <a:gd name="T4" fmla="*/ 969 w 1006"/>
              <a:gd name="T5" fmla="*/ 97 h 995"/>
              <a:gd name="T6" fmla="*/ 834 w 1006"/>
              <a:gd name="T7" fmla="*/ 0 h 995"/>
              <a:gd name="T8" fmla="*/ 472 w 1006"/>
              <a:gd name="T9" fmla="*/ 323 h 995"/>
              <a:gd name="T10" fmla="*/ 421 w 1006"/>
              <a:gd name="T11" fmla="*/ 397 h 995"/>
              <a:gd name="T12" fmla="*/ 376 w 1006"/>
              <a:gd name="T13" fmla="*/ 419 h 995"/>
              <a:gd name="T14" fmla="*/ 381 w 1006"/>
              <a:gd name="T15" fmla="*/ 556 h 995"/>
              <a:gd name="T16" fmla="*/ 89 w 1006"/>
              <a:gd name="T17" fmla="*/ 810 h 995"/>
              <a:gd name="T18" fmla="*/ 57 w 1006"/>
              <a:gd name="T19" fmla="*/ 995 h 995"/>
              <a:gd name="T20" fmla="*/ 208 w 1006"/>
              <a:gd name="T21" fmla="*/ 844 h 995"/>
              <a:gd name="T22" fmla="*/ 445 w 1006"/>
              <a:gd name="T23" fmla="*/ 621 h 995"/>
              <a:gd name="T24" fmla="*/ 578 w 1006"/>
              <a:gd name="T25" fmla="*/ 621 h 995"/>
              <a:gd name="T26" fmla="*/ 616 w 1006"/>
              <a:gd name="T27" fmla="*/ 537 h 995"/>
              <a:gd name="T28" fmla="*/ 674 w 1006"/>
              <a:gd name="T29" fmla="*/ 525 h 995"/>
              <a:gd name="T30" fmla="*/ 969 w 1006"/>
              <a:gd name="T31" fmla="*/ 97 h 995"/>
              <a:gd name="T32" fmla="*/ 392 w 1006"/>
              <a:gd name="T33" fmla="*/ 325 h 995"/>
              <a:gd name="T34" fmla="*/ 404 w 1006"/>
              <a:gd name="T35" fmla="*/ 312 h 995"/>
              <a:gd name="T36" fmla="*/ 436 w 1006"/>
              <a:gd name="T37" fmla="*/ 281 h 995"/>
              <a:gd name="T38" fmla="*/ 215 w 1006"/>
              <a:gd name="T39" fmla="*/ 1 h 995"/>
              <a:gd name="T40" fmla="*/ 280 w 1006"/>
              <a:gd name="T41" fmla="*/ 160 h 995"/>
              <a:gd name="T42" fmla="*/ 21 w 1006"/>
              <a:gd name="T43" fmla="*/ 195 h 995"/>
              <a:gd name="T44" fmla="*/ 232 w 1006"/>
              <a:gd name="T45" fmla="*/ 447 h 995"/>
              <a:gd name="T46" fmla="*/ 303 w 1006"/>
              <a:gd name="T47" fmla="*/ 433 h 995"/>
              <a:gd name="T48" fmla="*/ 363 w 1006"/>
              <a:gd name="T49" fmla="*/ 354 h 995"/>
              <a:gd name="T50" fmla="*/ 672 w 1006"/>
              <a:gd name="T51" fmla="*/ 606 h 995"/>
              <a:gd name="T52" fmla="*/ 617 w 1006"/>
              <a:gd name="T53" fmla="*/ 660 h 995"/>
              <a:gd name="T54" fmla="*/ 741 w 1006"/>
              <a:gd name="T55" fmla="*/ 871 h 995"/>
              <a:gd name="T56" fmla="*/ 869 w 1006"/>
              <a:gd name="T57" fmla="*/ 995 h 995"/>
              <a:gd name="T58" fmla="*/ 980 w 1006"/>
              <a:gd name="T59" fmla="*/ 825 h 995"/>
              <a:gd name="T60" fmla="*/ 702 w 1006"/>
              <a:gd name="T61" fmla="*/ 576 h 995"/>
              <a:gd name="T62" fmla="*/ 658 w 1006"/>
              <a:gd name="T63" fmla="*/ 579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06" h="995">
                <a:moveTo>
                  <a:pt x="857" y="806"/>
                </a:moveTo>
                <a:cubicBezTo>
                  <a:pt x="886" y="806"/>
                  <a:pt x="909" y="829"/>
                  <a:pt x="909" y="858"/>
                </a:cubicBezTo>
                <a:cubicBezTo>
                  <a:pt x="909" y="887"/>
                  <a:pt x="886" y="910"/>
                  <a:pt x="857" y="910"/>
                </a:cubicBezTo>
                <a:cubicBezTo>
                  <a:pt x="828" y="910"/>
                  <a:pt x="805" y="887"/>
                  <a:pt x="805" y="858"/>
                </a:cubicBezTo>
                <a:cubicBezTo>
                  <a:pt x="805" y="829"/>
                  <a:pt x="828" y="806"/>
                  <a:pt x="857" y="806"/>
                </a:cubicBezTo>
                <a:close/>
                <a:moveTo>
                  <a:pt x="969" y="97"/>
                </a:moveTo>
                <a:lnTo>
                  <a:pt x="900" y="28"/>
                </a:lnTo>
                <a:cubicBezTo>
                  <a:pt x="882" y="9"/>
                  <a:pt x="858" y="0"/>
                  <a:pt x="834" y="0"/>
                </a:cubicBezTo>
                <a:cubicBezTo>
                  <a:pt x="810" y="0"/>
                  <a:pt x="786" y="9"/>
                  <a:pt x="767" y="28"/>
                </a:cubicBezTo>
                <a:lnTo>
                  <a:pt x="472" y="323"/>
                </a:lnTo>
                <a:cubicBezTo>
                  <a:pt x="481" y="340"/>
                  <a:pt x="475" y="367"/>
                  <a:pt x="460" y="381"/>
                </a:cubicBezTo>
                <a:cubicBezTo>
                  <a:pt x="451" y="391"/>
                  <a:pt x="435" y="397"/>
                  <a:pt x="421" y="397"/>
                </a:cubicBezTo>
                <a:cubicBezTo>
                  <a:pt x="414" y="397"/>
                  <a:pt x="408" y="396"/>
                  <a:pt x="402" y="393"/>
                </a:cubicBezTo>
                <a:lnTo>
                  <a:pt x="376" y="419"/>
                </a:lnTo>
                <a:cubicBezTo>
                  <a:pt x="340" y="455"/>
                  <a:pt x="340" y="515"/>
                  <a:pt x="376" y="552"/>
                </a:cubicBezTo>
                <a:lnTo>
                  <a:pt x="381" y="556"/>
                </a:lnTo>
                <a:lnTo>
                  <a:pt x="151" y="787"/>
                </a:lnTo>
                <a:lnTo>
                  <a:pt x="89" y="810"/>
                </a:lnTo>
                <a:lnTo>
                  <a:pt x="0" y="938"/>
                </a:lnTo>
                <a:lnTo>
                  <a:pt x="57" y="995"/>
                </a:lnTo>
                <a:lnTo>
                  <a:pt x="185" y="906"/>
                </a:lnTo>
                <a:lnTo>
                  <a:pt x="208" y="844"/>
                </a:lnTo>
                <a:lnTo>
                  <a:pt x="439" y="614"/>
                </a:lnTo>
                <a:lnTo>
                  <a:pt x="445" y="621"/>
                </a:lnTo>
                <a:cubicBezTo>
                  <a:pt x="464" y="639"/>
                  <a:pt x="488" y="648"/>
                  <a:pt x="512" y="648"/>
                </a:cubicBezTo>
                <a:cubicBezTo>
                  <a:pt x="536" y="648"/>
                  <a:pt x="560" y="639"/>
                  <a:pt x="578" y="621"/>
                </a:cubicBezTo>
                <a:lnTo>
                  <a:pt x="604" y="595"/>
                </a:lnTo>
                <a:cubicBezTo>
                  <a:pt x="596" y="577"/>
                  <a:pt x="602" y="551"/>
                  <a:pt x="616" y="537"/>
                </a:cubicBezTo>
                <a:cubicBezTo>
                  <a:pt x="626" y="527"/>
                  <a:pt x="642" y="521"/>
                  <a:pt x="656" y="521"/>
                </a:cubicBezTo>
                <a:cubicBezTo>
                  <a:pt x="662" y="521"/>
                  <a:pt x="669" y="522"/>
                  <a:pt x="674" y="525"/>
                </a:cubicBezTo>
                <a:lnTo>
                  <a:pt x="969" y="230"/>
                </a:lnTo>
                <a:cubicBezTo>
                  <a:pt x="1006" y="193"/>
                  <a:pt x="1006" y="133"/>
                  <a:pt x="969" y="97"/>
                </a:cubicBezTo>
                <a:close/>
                <a:moveTo>
                  <a:pt x="363" y="354"/>
                </a:moveTo>
                <a:lnTo>
                  <a:pt x="392" y="325"/>
                </a:lnTo>
                <a:lnTo>
                  <a:pt x="418" y="338"/>
                </a:lnTo>
                <a:lnTo>
                  <a:pt x="404" y="312"/>
                </a:lnTo>
                <a:lnTo>
                  <a:pt x="433" y="284"/>
                </a:lnTo>
                <a:lnTo>
                  <a:pt x="436" y="281"/>
                </a:lnTo>
                <a:cubicBezTo>
                  <a:pt x="442" y="264"/>
                  <a:pt x="446" y="248"/>
                  <a:pt x="446" y="233"/>
                </a:cubicBezTo>
                <a:cubicBezTo>
                  <a:pt x="446" y="115"/>
                  <a:pt x="333" y="0"/>
                  <a:pt x="215" y="1"/>
                </a:cubicBezTo>
                <a:cubicBezTo>
                  <a:pt x="214" y="1"/>
                  <a:pt x="201" y="15"/>
                  <a:pt x="193" y="22"/>
                </a:cubicBezTo>
                <a:cubicBezTo>
                  <a:pt x="288" y="117"/>
                  <a:pt x="280" y="102"/>
                  <a:pt x="280" y="160"/>
                </a:cubicBezTo>
                <a:cubicBezTo>
                  <a:pt x="280" y="207"/>
                  <a:pt x="205" y="282"/>
                  <a:pt x="159" y="282"/>
                </a:cubicBezTo>
                <a:cubicBezTo>
                  <a:pt x="99" y="282"/>
                  <a:pt x="118" y="291"/>
                  <a:pt x="21" y="195"/>
                </a:cubicBezTo>
                <a:cubicBezTo>
                  <a:pt x="14" y="202"/>
                  <a:pt x="0" y="215"/>
                  <a:pt x="0" y="216"/>
                </a:cubicBezTo>
                <a:cubicBezTo>
                  <a:pt x="2" y="334"/>
                  <a:pt x="113" y="447"/>
                  <a:pt x="232" y="447"/>
                </a:cubicBezTo>
                <a:cubicBezTo>
                  <a:pt x="253" y="447"/>
                  <a:pt x="276" y="440"/>
                  <a:pt x="299" y="429"/>
                </a:cubicBezTo>
                <a:lnTo>
                  <a:pt x="303" y="433"/>
                </a:lnTo>
                <a:cubicBezTo>
                  <a:pt x="310" y="414"/>
                  <a:pt x="322" y="395"/>
                  <a:pt x="337" y="380"/>
                </a:cubicBezTo>
                <a:lnTo>
                  <a:pt x="363" y="354"/>
                </a:lnTo>
                <a:close/>
                <a:moveTo>
                  <a:pt x="658" y="579"/>
                </a:moveTo>
                <a:lnTo>
                  <a:pt x="672" y="606"/>
                </a:lnTo>
                <a:lnTo>
                  <a:pt x="644" y="634"/>
                </a:lnTo>
                <a:lnTo>
                  <a:pt x="617" y="660"/>
                </a:lnTo>
                <a:cubicBezTo>
                  <a:pt x="602" y="675"/>
                  <a:pt x="584" y="687"/>
                  <a:pt x="564" y="694"/>
                </a:cubicBezTo>
                <a:lnTo>
                  <a:pt x="741" y="871"/>
                </a:lnTo>
                <a:lnTo>
                  <a:pt x="824" y="983"/>
                </a:lnTo>
                <a:lnTo>
                  <a:pt x="869" y="995"/>
                </a:lnTo>
                <a:lnTo>
                  <a:pt x="992" y="871"/>
                </a:lnTo>
                <a:lnTo>
                  <a:pt x="980" y="825"/>
                </a:lnTo>
                <a:lnTo>
                  <a:pt x="869" y="743"/>
                </a:lnTo>
                <a:lnTo>
                  <a:pt x="702" y="576"/>
                </a:lnTo>
                <a:lnTo>
                  <a:pt x="685" y="592"/>
                </a:lnTo>
                <a:lnTo>
                  <a:pt x="658" y="5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a typeface="宋体"/>
            </a:endParaRPr>
          </a:p>
        </p:txBody>
      </p:sp>
      <p:sp>
        <p:nvSpPr>
          <p:cNvPr id="12" name="Freeform 14"/>
          <p:cNvSpPr>
            <a:spLocks noEditPoints="1"/>
          </p:cNvSpPr>
          <p:nvPr/>
        </p:nvSpPr>
        <p:spPr bwMode="auto">
          <a:xfrm>
            <a:off x="4993912" y="2058989"/>
            <a:ext cx="439566" cy="600075"/>
          </a:xfrm>
          <a:custGeom>
            <a:avLst/>
            <a:gdLst>
              <a:gd name="T0" fmla="*/ 95 w 723"/>
              <a:gd name="T1" fmla="*/ 160 h 986"/>
              <a:gd name="T2" fmla="*/ 80 w 723"/>
              <a:gd name="T3" fmla="*/ 986 h 986"/>
              <a:gd name="T4" fmla="*/ 723 w 723"/>
              <a:gd name="T5" fmla="*/ 242 h 986"/>
              <a:gd name="T6" fmla="*/ 668 w 723"/>
              <a:gd name="T7" fmla="*/ 260 h 986"/>
              <a:gd name="T8" fmla="*/ 83 w 723"/>
              <a:gd name="T9" fmla="*/ 929 h 986"/>
              <a:gd name="T10" fmla="*/ 313 w 723"/>
              <a:gd name="T11" fmla="*/ 105 h 986"/>
              <a:gd name="T12" fmla="*/ 410 w 723"/>
              <a:gd name="T13" fmla="*/ 105 h 986"/>
              <a:gd name="T14" fmla="*/ 360 w 723"/>
              <a:gd name="T15" fmla="*/ 157 h 986"/>
              <a:gd name="T16" fmla="*/ 253 w 723"/>
              <a:gd name="T17" fmla="*/ 107 h 986"/>
              <a:gd name="T18" fmla="*/ 133 w 723"/>
              <a:gd name="T19" fmla="*/ 250 h 986"/>
              <a:gd name="T20" fmla="*/ 590 w 723"/>
              <a:gd name="T21" fmla="*/ 250 h 986"/>
              <a:gd name="T22" fmla="*/ 470 w 723"/>
              <a:gd name="T23" fmla="*/ 107 h 986"/>
              <a:gd name="T24" fmla="*/ 253 w 723"/>
              <a:gd name="T25" fmla="*/ 107 h 986"/>
              <a:gd name="T26" fmla="*/ 255 w 723"/>
              <a:gd name="T27" fmla="*/ 749 h 986"/>
              <a:gd name="T28" fmla="*/ 175 w 723"/>
              <a:gd name="T29" fmla="*/ 771 h 986"/>
              <a:gd name="T30" fmla="*/ 158 w 723"/>
              <a:gd name="T31" fmla="*/ 789 h 986"/>
              <a:gd name="T32" fmla="*/ 255 w 723"/>
              <a:gd name="T33" fmla="*/ 796 h 986"/>
              <a:gd name="T34" fmla="*/ 153 w 723"/>
              <a:gd name="T35" fmla="*/ 846 h 986"/>
              <a:gd name="T36" fmla="*/ 280 w 723"/>
              <a:gd name="T37" fmla="*/ 784 h 986"/>
              <a:gd name="T38" fmla="*/ 280 w 723"/>
              <a:gd name="T39" fmla="*/ 744 h 986"/>
              <a:gd name="T40" fmla="*/ 128 w 723"/>
              <a:gd name="T41" fmla="*/ 751 h 986"/>
              <a:gd name="T42" fmla="*/ 248 w 723"/>
              <a:gd name="T43" fmla="*/ 879 h 986"/>
              <a:gd name="T44" fmla="*/ 248 w 723"/>
              <a:gd name="T45" fmla="*/ 387 h 986"/>
              <a:gd name="T46" fmla="*/ 175 w 723"/>
              <a:gd name="T47" fmla="*/ 409 h 986"/>
              <a:gd name="T48" fmla="*/ 200 w 723"/>
              <a:gd name="T49" fmla="*/ 474 h 986"/>
              <a:gd name="T50" fmla="*/ 153 w 723"/>
              <a:gd name="T51" fmla="*/ 492 h 986"/>
              <a:gd name="T52" fmla="*/ 248 w 723"/>
              <a:gd name="T53" fmla="*/ 362 h 986"/>
              <a:gd name="T54" fmla="*/ 128 w 723"/>
              <a:gd name="T55" fmla="*/ 489 h 986"/>
              <a:gd name="T56" fmla="*/ 279 w 723"/>
              <a:gd name="T57" fmla="*/ 416 h 986"/>
              <a:gd name="T58" fmla="*/ 278 w 723"/>
              <a:gd name="T59" fmla="*/ 382 h 986"/>
              <a:gd name="T60" fmla="*/ 255 w 723"/>
              <a:gd name="T61" fmla="*/ 582 h 986"/>
              <a:gd name="T62" fmla="*/ 158 w 723"/>
              <a:gd name="T63" fmla="*/ 607 h 986"/>
              <a:gd name="T64" fmla="*/ 255 w 723"/>
              <a:gd name="T65" fmla="*/ 672 h 986"/>
              <a:gd name="T66" fmla="*/ 280 w 723"/>
              <a:gd name="T67" fmla="*/ 563 h 986"/>
              <a:gd name="T68" fmla="*/ 128 w 723"/>
              <a:gd name="T69" fmla="*/ 569 h 986"/>
              <a:gd name="T70" fmla="*/ 255 w 723"/>
              <a:gd name="T71" fmla="*/ 696 h 986"/>
              <a:gd name="T72" fmla="*/ 334 w 723"/>
              <a:gd name="T73" fmla="*/ 538 h 986"/>
              <a:gd name="T74" fmla="*/ 378 w 723"/>
              <a:gd name="T75" fmla="*/ 836 h 986"/>
              <a:gd name="T76" fmla="*/ 580 w 723"/>
              <a:gd name="T77" fmla="*/ 774 h 986"/>
              <a:gd name="T78" fmla="*/ 370 w 723"/>
              <a:gd name="T79" fmla="*/ 829 h 986"/>
              <a:gd name="T80" fmla="*/ 580 w 723"/>
              <a:gd name="T81" fmla="*/ 587 h 986"/>
              <a:gd name="T82" fmla="*/ 370 w 723"/>
              <a:gd name="T83" fmla="*/ 474 h 986"/>
              <a:gd name="T84" fmla="*/ 370 w 723"/>
              <a:gd name="T85" fmla="*/ 40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3" h="986">
                <a:moveTo>
                  <a:pt x="55" y="260"/>
                </a:moveTo>
                <a:cubicBezTo>
                  <a:pt x="55" y="232"/>
                  <a:pt x="68" y="218"/>
                  <a:pt x="95" y="217"/>
                </a:cubicBezTo>
                <a:lnTo>
                  <a:pt x="95" y="160"/>
                </a:lnTo>
                <a:cubicBezTo>
                  <a:pt x="45" y="161"/>
                  <a:pt x="0" y="193"/>
                  <a:pt x="0" y="242"/>
                </a:cubicBezTo>
                <a:lnTo>
                  <a:pt x="0" y="906"/>
                </a:lnTo>
                <a:cubicBezTo>
                  <a:pt x="0" y="947"/>
                  <a:pt x="40" y="986"/>
                  <a:pt x="80" y="986"/>
                </a:cubicBezTo>
                <a:lnTo>
                  <a:pt x="643" y="986"/>
                </a:lnTo>
                <a:cubicBezTo>
                  <a:pt x="683" y="986"/>
                  <a:pt x="723" y="947"/>
                  <a:pt x="723" y="906"/>
                </a:cubicBezTo>
                <a:lnTo>
                  <a:pt x="723" y="242"/>
                </a:lnTo>
                <a:cubicBezTo>
                  <a:pt x="723" y="193"/>
                  <a:pt x="678" y="161"/>
                  <a:pt x="628" y="160"/>
                </a:cubicBezTo>
                <a:lnTo>
                  <a:pt x="628" y="217"/>
                </a:lnTo>
                <a:cubicBezTo>
                  <a:pt x="655" y="218"/>
                  <a:pt x="668" y="232"/>
                  <a:pt x="668" y="260"/>
                </a:cubicBezTo>
                <a:lnTo>
                  <a:pt x="668" y="889"/>
                </a:lnTo>
                <a:cubicBezTo>
                  <a:pt x="668" y="908"/>
                  <a:pt x="659" y="929"/>
                  <a:pt x="640" y="929"/>
                </a:cubicBezTo>
                <a:lnTo>
                  <a:pt x="83" y="929"/>
                </a:lnTo>
                <a:cubicBezTo>
                  <a:pt x="61" y="929"/>
                  <a:pt x="55" y="906"/>
                  <a:pt x="55" y="884"/>
                </a:cubicBezTo>
                <a:lnTo>
                  <a:pt x="55" y="260"/>
                </a:lnTo>
                <a:close/>
                <a:moveTo>
                  <a:pt x="313" y="105"/>
                </a:moveTo>
                <a:cubicBezTo>
                  <a:pt x="313" y="82"/>
                  <a:pt x="335" y="60"/>
                  <a:pt x="358" y="60"/>
                </a:cubicBezTo>
                <a:lnTo>
                  <a:pt x="365" y="60"/>
                </a:lnTo>
                <a:cubicBezTo>
                  <a:pt x="388" y="60"/>
                  <a:pt x="410" y="82"/>
                  <a:pt x="410" y="105"/>
                </a:cubicBezTo>
                <a:lnTo>
                  <a:pt x="410" y="110"/>
                </a:lnTo>
                <a:cubicBezTo>
                  <a:pt x="410" y="135"/>
                  <a:pt x="388" y="157"/>
                  <a:pt x="363" y="157"/>
                </a:cubicBezTo>
                <a:lnTo>
                  <a:pt x="360" y="157"/>
                </a:lnTo>
                <a:cubicBezTo>
                  <a:pt x="335" y="157"/>
                  <a:pt x="313" y="135"/>
                  <a:pt x="313" y="110"/>
                </a:cubicBezTo>
                <a:lnTo>
                  <a:pt x="313" y="105"/>
                </a:lnTo>
                <a:close/>
                <a:moveTo>
                  <a:pt x="253" y="107"/>
                </a:moveTo>
                <a:lnTo>
                  <a:pt x="173" y="107"/>
                </a:lnTo>
                <a:cubicBezTo>
                  <a:pt x="145" y="107"/>
                  <a:pt x="133" y="120"/>
                  <a:pt x="133" y="147"/>
                </a:cubicBezTo>
                <a:lnTo>
                  <a:pt x="133" y="250"/>
                </a:lnTo>
                <a:cubicBezTo>
                  <a:pt x="133" y="267"/>
                  <a:pt x="144" y="285"/>
                  <a:pt x="160" y="285"/>
                </a:cubicBezTo>
                <a:lnTo>
                  <a:pt x="563" y="285"/>
                </a:lnTo>
                <a:cubicBezTo>
                  <a:pt x="579" y="285"/>
                  <a:pt x="590" y="267"/>
                  <a:pt x="590" y="250"/>
                </a:cubicBezTo>
                <a:lnTo>
                  <a:pt x="590" y="147"/>
                </a:lnTo>
                <a:cubicBezTo>
                  <a:pt x="590" y="120"/>
                  <a:pt x="578" y="107"/>
                  <a:pt x="550" y="107"/>
                </a:cubicBezTo>
                <a:lnTo>
                  <a:pt x="470" y="107"/>
                </a:lnTo>
                <a:cubicBezTo>
                  <a:pt x="470" y="52"/>
                  <a:pt x="423" y="0"/>
                  <a:pt x="370" y="0"/>
                </a:cubicBezTo>
                <a:lnTo>
                  <a:pt x="353" y="0"/>
                </a:lnTo>
                <a:cubicBezTo>
                  <a:pt x="300" y="0"/>
                  <a:pt x="253" y="52"/>
                  <a:pt x="253" y="107"/>
                </a:cubicBezTo>
                <a:close/>
                <a:moveTo>
                  <a:pt x="153" y="756"/>
                </a:moveTo>
                <a:cubicBezTo>
                  <a:pt x="153" y="751"/>
                  <a:pt x="154" y="749"/>
                  <a:pt x="160" y="749"/>
                </a:cubicBezTo>
                <a:lnTo>
                  <a:pt x="255" y="749"/>
                </a:lnTo>
                <a:lnTo>
                  <a:pt x="255" y="756"/>
                </a:lnTo>
                <a:cubicBezTo>
                  <a:pt x="255" y="764"/>
                  <a:pt x="216" y="787"/>
                  <a:pt x="208" y="791"/>
                </a:cubicBezTo>
                <a:cubicBezTo>
                  <a:pt x="201" y="786"/>
                  <a:pt x="186" y="771"/>
                  <a:pt x="175" y="771"/>
                </a:cubicBezTo>
                <a:lnTo>
                  <a:pt x="173" y="771"/>
                </a:lnTo>
                <a:cubicBezTo>
                  <a:pt x="167" y="771"/>
                  <a:pt x="158" y="780"/>
                  <a:pt x="158" y="786"/>
                </a:cubicBezTo>
                <a:lnTo>
                  <a:pt x="158" y="789"/>
                </a:lnTo>
                <a:cubicBezTo>
                  <a:pt x="158" y="795"/>
                  <a:pt x="193" y="834"/>
                  <a:pt x="200" y="834"/>
                </a:cubicBezTo>
                <a:lnTo>
                  <a:pt x="203" y="834"/>
                </a:lnTo>
                <a:cubicBezTo>
                  <a:pt x="208" y="834"/>
                  <a:pt x="247" y="802"/>
                  <a:pt x="255" y="796"/>
                </a:cubicBezTo>
                <a:cubicBezTo>
                  <a:pt x="255" y="810"/>
                  <a:pt x="261" y="854"/>
                  <a:pt x="248" y="854"/>
                </a:cubicBezTo>
                <a:lnTo>
                  <a:pt x="160" y="854"/>
                </a:lnTo>
                <a:cubicBezTo>
                  <a:pt x="154" y="854"/>
                  <a:pt x="153" y="852"/>
                  <a:pt x="153" y="846"/>
                </a:cubicBezTo>
                <a:lnTo>
                  <a:pt x="153" y="756"/>
                </a:lnTo>
                <a:close/>
                <a:moveTo>
                  <a:pt x="248" y="879"/>
                </a:moveTo>
                <a:cubicBezTo>
                  <a:pt x="295" y="879"/>
                  <a:pt x="277" y="827"/>
                  <a:pt x="280" y="784"/>
                </a:cubicBezTo>
                <a:cubicBezTo>
                  <a:pt x="282" y="762"/>
                  <a:pt x="337" y="742"/>
                  <a:pt x="343" y="721"/>
                </a:cubicBezTo>
                <a:lnTo>
                  <a:pt x="335" y="721"/>
                </a:lnTo>
                <a:cubicBezTo>
                  <a:pt x="318" y="721"/>
                  <a:pt x="293" y="737"/>
                  <a:pt x="280" y="744"/>
                </a:cubicBezTo>
                <a:cubicBezTo>
                  <a:pt x="274" y="735"/>
                  <a:pt x="268" y="724"/>
                  <a:pt x="253" y="724"/>
                </a:cubicBezTo>
                <a:lnTo>
                  <a:pt x="155" y="724"/>
                </a:lnTo>
                <a:cubicBezTo>
                  <a:pt x="141" y="724"/>
                  <a:pt x="128" y="737"/>
                  <a:pt x="128" y="751"/>
                </a:cubicBezTo>
                <a:lnTo>
                  <a:pt x="128" y="851"/>
                </a:lnTo>
                <a:cubicBezTo>
                  <a:pt x="128" y="868"/>
                  <a:pt x="143" y="879"/>
                  <a:pt x="160" y="879"/>
                </a:cubicBezTo>
                <a:lnTo>
                  <a:pt x="248" y="879"/>
                </a:lnTo>
                <a:close/>
                <a:moveTo>
                  <a:pt x="153" y="394"/>
                </a:moveTo>
                <a:cubicBezTo>
                  <a:pt x="153" y="389"/>
                  <a:pt x="154" y="387"/>
                  <a:pt x="160" y="387"/>
                </a:cubicBezTo>
                <a:lnTo>
                  <a:pt x="248" y="387"/>
                </a:lnTo>
                <a:cubicBezTo>
                  <a:pt x="253" y="387"/>
                  <a:pt x="255" y="389"/>
                  <a:pt x="255" y="394"/>
                </a:cubicBezTo>
                <a:cubicBezTo>
                  <a:pt x="255" y="401"/>
                  <a:pt x="213" y="429"/>
                  <a:pt x="208" y="429"/>
                </a:cubicBezTo>
                <a:cubicBezTo>
                  <a:pt x="203" y="429"/>
                  <a:pt x="190" y="409"/>
                  <a:pt x="175" y="409"/>
                </a:cubicBezTo>
                <a:cubicBezTo>
                  <a:pt x="168" y="409"/>
                  <a:pt x="158" y="417"/>
                  <a:pt x="158" y="424"/>
                </a:cubicBezTo>
                <a:lnTo>
                  <a:pt x="158" y="427"/>
                </a:lnTo>
                <a:cubicBezTo>
                  <a:pt x="158" y="437"/>
                  <a:pt x="192" y="470"/>
                  <a:pt x="200" y="474"/>
                </a:cubicBezTo>
                <a:lnTo>
                  <a:pt x="255" y="434"/>
                </a:lnTo>
                <a:lnTo>
                  <a:pt x="255" y="492"/>
                </a:lnTo>
                <a:lnTo>
                  <a:pt x="153" y="492"/>
                </a:lnTo>
                <a:lnTo>
                  <a:pt x="153" y="394"/>
                </a:lnTo>
                <a:close/>
                <a:moveTo>
                  <a:pt x="278" y="382"/>
                </a:moveTo>
                <a:cubicBezTo>
                  <a:pt x="275" y="369"/>
                  <a:pt x="264" y="362"/>
                  <a:pt x="248" y="362"/>
                </a:cubicBezTo>
                <a:lnTo>
                  <a:pt x="160" y="362"/>
                </a:lnTo>
                <a:cubicBezTo>
                  <a:pt x="143" y="362"/>
                  <a:pt x="128" y="373"/>
                  <a:pt x="128" y="390"/>
                </a:cubicBezTo>
                <a:lnTo>
                  <a:pt x="128" y="489"/>
                </a:lnTo>
                <a:cubicBezTo>
                  <a:pt x="128" y="504"/>
                  <a:pt x="141" y="517"/>
                  <a:pt x="155" y="517"/>
                </a:cubicBezTo>
                <a:lnTo>
                  <a:pt x="253" y="517"/>
                </a:lnTo>
                <a:cubicBezTo>
                  <a:pt x="292" y="517"/>
                  <a:pt x="280" y="455"/>
                  <a:pt x="279" y="416"/>
                </a:cubicBezTo>
                <a:lnTo>
                  <a:pt x="343" y="362"/>
                </a:lnTo>
                <a:cubicBezTo>
                  <a:pt x="343" y="362"/>
                  <a:pt x="338" y="360"/>
                  <a:pt x="338" y="360"/>
                </a:cubicBezTo>
                <a:cubicBezTo>
                  <a:pt x="313" y="360"/>
                  <a:pt x="293" y="381"/>
                  <a:pt x="278" y="382"/>
                </a:cubicBezTo>
                <a:close/>
                <a:moveTo>
                  <a:pt x="153" y="569"/>
                </a:moveTo>
                <a:lnTo>
                  <a:pt x="255" y="569"/>
                </a:lnTo>
                <a:lnTo>
                  <a:pt x="255" y="582"/>
                </a:lnTo>
                <a:lnTo>
                  <a:pt x="208" y="612"/>
                </a:lnTo>
                <a:lnTo>
                  <a:pt x="176" y="588"/>
                </a:lnTo>
                <a:cubicBezTo>
                  <a:pt x="168" y="593"/>
                  <a:pt x="158" y="595"/>
                  <a:pt x="158" y="607"/>
                </a:cubicBezTo>
                <a:cubicBezTo>
                  <a:pt x="158" y="614"/>
                  <a:pt x="193" y="654"/>
                  <a:pt x="200" y="654"/>
                </a:cubicBezTo>
                <a:cubicBezTo>
                  <a:pt x="212" y="654"/>
                  <a:pt x="242" y="620"/>
                  <a:pt x="255" y="617"/>
                </a:cubicBezTo>
                <a:lnTo>
                  <a:pt x="255" y="672"/>
                </a:lnTo>
                <a:lnTo>
                  <a:pt x="153" y="672"/>
                </a:lnTo>
                <a:lnTo>
                  <a:pt x="153" y="569"/>
                </a:lnTo>
                <a:close/>
                <a:moveTo>
                  <a:pt x="280" y="563"/>
                </a:moveTo>
                <a:cubicBezTo>
                  <a:pt x="275" y="555"/>
                  <a:pt x="269" y="544"/>
                  <a:pt x="255" y="544"/>
                </a:cubicBezTo>
                <a:lnTo>
                  <a:pt x="153" y="544"/>
                </a:lnTo>
                <a:cubicBezTo>
                  <a:pt x="140" y="544"/>
                  <a:pt x="128" y="557"/>
                  <a:pt x="128" y="569"/>
                </a:cubicBezTo>
                <a:lnTo>
                  <a:pt x="128" y="672"/>
                </a:lnTo>
                <a:cubicBezTo>
                  <a:pt x="128" y="684"/>
                  <a:pt x="140" y="696"/>
                  <a:pt x="153" y="696"/>
                </a:cubicBezTo>
                <a:lnTo>
                  <a:pt x="255" y="696"/>
                </a:lnTo>
                <a:cubicBezTo>
                  <a:pt x="291" y="696"/>
                  <a:pt x="280" y="632"/>
                  <a:pt x="279" y="596"/>
                </a:cubicBezTo>
                <a:lnTo>
                  <a:pt x="343" y="542"/>
                </a:lnTo>
                <a:lnTo>
                  <a:pt x="334" y="538"/>
                </a:lnTo>
                <a:lnTo>
                  <a:pt x="280" y="563"/>
                </a:lnTo>
                <a:close/>
                <a:moveTo>
                  <a:pt x="370" y="829"/>
                </a:moveTo>
                <a:cubicBezTo>
                  <a:pt x="370" y="834"/>
                  <a:pt x="372" y="836"/>
                  <a:pt x="378" y="836"/>
                </a:cubicBezTo>
                <a:lnTo>
                  <a:pt x="573" y="836"/>
                </a:lnTo>
                <a:cubicBezTo>
                  <a:pt x="579" y="836"/>
                  <a:pt x="580" y="834"/>
                  <a:pt x="580" y="829"/>
                </a:cubicBezTo>
                <a:lnTo>
                  <a:pt x="580" y="774"/>
                </a:lnTo>
                <a:cubicBezTo>
                  <a:pt x="580" y="768"/>
                  <a:pt x="579" y="766"/>
                  <a:pt x="573" y="766"/>
                </a:cubicBezTo>
                <a:lnTo>
                  <a:pt x="370" y="766"/>
                </a:lnTo>
                <a:lnTo>
                  <a:pt x="370" y="829"/>
                </a:lnTo>
                <a:close/>
                <a:moveTo>
                  <a:pt x="370" y="654"/>
                </a:moveTo>
                <a:lnTo>
                  <a:pt x="580" y="654"/>
                </a:lnTo>
                <a:lnTo>
                  <a:pt x="580" y="587"/>
                </a:lnTo>
                <a:lnTo>
                  <a:pt x="370" y="587"/>
                </a:lnTo>
                <a:lnTo>
                  <a:pt x="370" y="654"/>
                </a:lnTo>
                <a:close/>
                <a:moveTo>
                  <a:pt x="370" y="474"/>
                </a:moveTo>
                <a:lnTo>
                  <a:pt x="523" y="474"/>
                </a:lnTo>
                <a:lnTo>
                  <a:pt x="523" y="407"/>
                </a:lnTo>
                <a:lnTo>
                  <a:pt x="370" y="407"/>
                </a:lnTo>
                <a:lnTo>
                  <a:pt x="370" y="47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a typeface="宋体"/>
            </a:endParaRPr>
          </a:p>
        </p:txBody>
      </p:sp>
      <p:sp>
        <p:nvSpPr>
          <p:cNvPr id="13" name="Freeform 15"/>
          <p:cNvSpPr>
            <a:spLocks noEditPoints="1"/>
          </p:cNvSpPr>
          <p:nvPr/>
        </p:nvSpPr>
        <p:spPr bwMode="auto">
          <a:xfrm>
            <a:off x="6274524" y="2125663"/>
            <a:ext cx="698227" cy="598488"/>
          </a:xfrm>
          <a:custGeom>
            <a:avLst/>
            <a:gdLst>
              <a:gd name="T0" fmla="*/ 737 w 1149"/>
              <a:gd name="T1" fmla="*/ 427 h 983"/>
              <a:gd name="T2" fmla="*/ 640 w 1149"/>
              <a:gd name="T3" fmla="*/ 427 h 983"/>
              <a:gd name="T4" fmla="*/ 616 w 1149"/>
              <a:gd name="T5" fmla="*/ 502 h 983"/>
              <a:gd name="T6" fmla="*/ 640 w 1149"/>
              <a:gd name="T7" fmla="*/ 810 h 983"/>
              <a:gd name="T8" fmla="*/ 575 w 1149"/>
              <a:gd name="T9" fmla="*/ 921 h 983"/>
              <a:gd name="T10" fmla="*/ 514 w 1149"/>
              <a:gd name="T11" fmla="*/ 810 h 983"/>
              <a:gd name="T12" fmla="*/ 549 w 1149"/>
              <a:gd name="T13" fmla="*/ 503 h 983"/>
              <a:gd name="T14" fmla="*/ 524 w 1149"/>
              <a:gd name="T15" fmla="*/ 427 h 983"/>
              <a:gd name="T16" fmla="*/ 417 w 1149"/>
              <a:gd name="T17" fmla="*/ 427 h 983"/>
              <a:gd name="T18" fmla="*/ 417 w 1149"/>
              <a:gd name="T19" fmla="*/ 427 h 983"/>
              <a:gd name="T20" fmla="*/ 241 w 1149"/>
              <a:gd name="T21" fmla="*/ 612 h 983"/>
              <a:gd name="T22" fmla="*/ 266 w 1149"/>
              <a:gd name="T23" fmla="*/ 801 h 983"/>
              <a:gd name="T24" fmla="*/ 443 w 1149"/>
              <a:gd name="T25" fmla="*/ 983 h 983"/>
              <a:gd name="T26" fmla="*/ 711 w 1149"/>
              <a:gd name="T27" fmla="*/ 983 h 983"/>
              <a:gd name="T28" fmla="*/ 888 w 1149"/>
              <a:gd name="T29" fmla="*/ 799 h 983"/>
              <a:gd name="T30" fmla="*/ 913 w 1149"/>
              <a:gd name="T31" fmla="*/ 609 h 983"/>
              <a:gd name="T32" fmla="*/ 737 w 1149"/>
              <a:gd name="T33" fmla="*/ 427 h 983"/>
              <a:gd name="T34" fmla="*/ 218 w 1149"/>
              <a:gd name="T35" fmla="*/ 308 h 983"/>
              <a:gd name="T36" fmla="*/ 330 w 1149"/>
              <a:gd name="T37" fmla="*/ 196 h 983"/>
              <a:gd name="T38" fmla="*/ 218 w 1149"/>
              <a:gd name="T39" fmla="*/ 83 h 983"/>
              <a:gd name="T40" fmla="*/ 105 w 1149"/>
              <a:gd name="T41" fmla="*/ 196 h 983"/>
              <a:gd name="T42" fmla="*/ 218 w 1149"/>
              <a:gd name="T43" fmla="*/ 308 h 983"/>
              <a:gd name="T44" fmla="*/ 318 w 1149"/>
              <a:gd name="T45" fmla="*/ 344 h 983"/>
              <a:gd name="T46" fmla="*/ 118 w 1149"/>
              <a:gd name="T47" fmla="*/ 344 h 983"/>
              <a:gd name="T48" fmla="*/ 118 w 1149"/>
              <a:gd name="T49" fmla="*/ 343 h 983"/>
              <a:gd name="T50" fmla="*/ 7 w 1149"/>
              <a:gd name="T51" fmla="*/ 458 h 983"/>
              <a:gd name="T52" fmla="*/ 23 w 1149"/>
              <a:gd name="T53" fmla="*/ 577 h 983"/>
              <a:gd name="T54" fmla="*/ 134 w 1149"/>
              <a:gd name="T55" fmla="*/ 689 h 983"/>
              <a:gd name="T56" fmla="*/ 191 w 1149"/>
              <a:gd name="T57" fmla="*/ 689 h 983"/>
              <a:gd name="T58" fmla="*/ 180 w 1149"/>
              <a:gd name="T59" fmla="*/ 606 h 983"/>
              <a:gd name="T60" fmla="*/ 180 w 1149"/>
              <a:gd name="T61" fmla="*/ 606 h 983"/>
              <a:gd name="T62" fmla="*/ 180 w 1149"/>
              <a:gd name="T63" fmla="*/ 606 h 983"/>
              <a:gd name="T64" fmla="*/ 231 w 1149"/>
              <a:gd name="T65" fmla="*/ 449 h 983"/>
              <a:gd name="T66" fmla="*/ 308 w 1149"/>
              <a:gd name="T67" fmla="*/ 393 h 983"/>
              <a:gd name="T68" fmla="*/ 387 w 1149"/>
              <a:gd name="T69" fmla="*/ 367 h 983"/>
              <a:gd name="T70" fmla="*/ 318 w 1149"/>
              <a:gd name="T71" fmla="*/ 344 h 983"/>
              <a:gd name="T72" fmla="*/ 931 w 1149"/>
              <a:gd name="T73" fmla="*/ 308 h 983"/>
              <a:gd name="T74" fmla="*/ 1043 w 1149"/>
              <a:gd name="T75" fmla="*/ 196 h 983"/>
              <a:gd name="T76" fmla="*/ 931 w 1149"/>
              <a:gd name="T77" fmla="*/ 83 h 983"/>
              <a:gd name="T78" fmla="*/ 819 w 1149"/>
              <a:gd name="T79" fmla="*/ 196 h 983"/>
              <a:gd name="T80" fmla="*/ 931 w 1149"/>
              <a:gd name="T81" fmla="*/ 308 h 983"/>
              <a:gd name="T82" fmla="*/ 1031 w 1149"/>
              <a:gd name="T83" fmla="*/ 344 h 983"/>
              <a:gd name="T84" fmla="*/ 831 w 1149"/>
              <a:gd name="T85" fmla="*/ 344 h 983"/>
              <a:gd name="T86" fmla="*/ 831 w 1149"/>
              <a:gd name="T87" fmla="*/ 343 h 983"/>
              <a:gd name="T88" fmla="*/ 763 w 1149"/>
              <a:gd name="T89" fmla="*/ 366 h 983"/>
              <a:gd name="T90" fmla="*/ 847 w 1149"/>
              <a:gd name="T91" fmla="*/ 393 h 983"/>
              <a:gd name="T92" fmla="*/ 925 w 1149"/>
              <a:gd name="T93" fmla="*/ 450 h 983"/>
              <a:gd name="T94" fmla="*/ 974 w 1149"/>
              <a:gd name="T95" fmla="*/ 603 h 983"/>
              <a:gd name="T96" fmla="*/ 974 w 1149"/>
              <a:gd name="T97" fmla="*/ 603 h 983"/>
              <a:gd name="T98" fmla="*/ 974 w 1149"/>
              <a:gd name="T99" fmla="*/ 603 h 983"/>
              <a:gd name="T100" fmla="*/ 962 w 1149"/>
              <a:gd name="T101" fmla="*/ 689 h 983"/>
              <a:gd name="T102" fmla="*/ 1015 w 1149"/>
              <a:gd name="T103" fmla="*/ 689 h 983"/>
              <a:gd name="T104" fmla="*/ 1126 w 1149"/>
              <a:gd name="T105" fmla="*/ 575 h 983"/>
              <a:gd name="T106" fmla="*/ 1142 w 1149"/>
              <a:gd name="T107" fmla="*/ 456 h 983"/>
              <a:gd name="T108" fmla="*/ 1031 w 1149"/>
              <a:gd name="T109" fmla="*/ 344 h 983"/>
              <a:gd name="T110" fmla="*/ 756 w 1149"/>
              <a:gd name="T111" fmla="*/ 184 h 983"/>
              <a:gd name="T112" fmla="*/ 577 w 1149"/>
              <a:gd name="T113" fmla="*/ 369 h 983"/>
              <a:gd name="T114" fmla="*/ 398 w 1149"/>
              <a:gd name="T115" fmla="*/ 184 h 983"/>
              <a:gd name="T116" fmla="*/ 577 w 1149"/>
              <a:gd name="T117" fmla="*/ 0 h 983"/>
              <a:gd name="T118" fmla="*/ 756 w 1149"/>
              <a:gd name="T119" fmla="*/ 184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9" h="983">
                <a:moveTo>
                  <a:pt x="737" y="427"/>
                </a:moveTo>
                <a:lnTo>
                  <a:pt x="640" y="427"/>
                </a:lnTo>
                <a:cubicBezTo>
                  <a:pt x="641" y="437"/>
                  <a:pt x="642" y="483"/>
                  <a:pt x="616" y="502"/>
                </a:cubicBezTo>
                <a:cubicBezTo>
                  <a:pt x="616" y="502"/>
                  <a:pt x="658" y="735"/>
                  <a:pt x="640" y="810"/>
                </a:cubicBezTo>
                <a:cubicBezTo>
                  <a:pt x="633" y="842"/>
                  <a:pt x="606" y="921"/>
                  <a:pt x="575" y="921"/>
                </a:cubicBezTo>
                <a:cubicBezTo>
                  <a:pt x="544" y="920"/>
                  <a:pt x="520" y="841"/>
                  <a:pt x="514" y="810"/>
                </a:cubicBezTo>
                <a:cubicBezTo>
                  <a:pt x="499" y="735"/>
                  <a:pt x="549" y="503"/>
                  <a:pt x="549" y="503"/>
                </a:cubicBezTo>
                <a:cubicBezTo>
                  <a:pt x="541" y="500"/>
                  <a:pt x="527" y="486"/>
                  <a:pt x="524" y="427"/>
                </a:cubicBezTo>
                <a:lnTo>
                  <a:pt x="417" y="427"/>
                </a:lnTo>
                <a:lnTo>
                  <a:pt x="417" y="427"/>
                </a:lnTo>
                <a:cubicBezTo>
                  <a:pt x="320" y="427"/>
                  <a:pt x="229" y="510"/>
                  <a:pt x="241" y="612"/>
                </a:cubicBezTo>
                <a:lnTo>
                  <a:pt x="266" y="801"/>
                </a:lnTo>
                <a:cubicBezTo>
                  <a:pt x="286" y="902"/>
                  <a:pt x="345" y="983"/>
                  <a:pt x="443" y="983"/>
                </a:cubicBezTo>
                <a:lnTo>
                  <a:pt x="711" y="983"/>
                </a:lnTo>
                <a:cubicBezTo>
                  <a:pt x="809" y="983"/>
                  <a:pt x="868" y="899"/>
                  <a:pt x="888" y="799"/>
                </a:cubicBezTo>
                <a:lnTo>
                  <a:pt x="913" y="609"/>
                </a:lnTo>
                <a:cubicBezTo>
                  <a:pt x="925" y="510"/>
                  <a:pt x="834" y="427"/>
                  <a:pt x="737" y="427"/>
                </a:cubicBezTo>
                <a:close/>
                <a:moveTo>
                  <a:pt x="218" y="308"/>
                </a:moveTo>
                <a:cubicBezTo>
                  <a:pt x="280" y="308"/>
                  <a:pt x="330" y="258"/>
                  <a:pt x="330" y="196"/>
                </a:cubicBezTo>
                <a:cubicBezTo>
                  <a:pt x="330" y="134"/>
                  <a:pt x="280" y="83"/>
                  <a:pt x="218" y="83"/>
                </a:cubicBezTo>
                <a:cubicBezTo>
                  <a:pt x="156" y="83"/>
                  <a:pt x="105" y="134"/>
                  <a:pt x="105" y="196"/>
                </a:cubicBezTo>
                <a:cubicBezTo>
                  <a:pt x="105" y="258"/>
                  <a:pt x="156" y="308"/>
                  <a:pt x="218" y="308"/>
                </a:cubicBezTo>
                <a:close/>
                <a:moveTo>
                  <a:pt x="318" y="344"/>
                </a:moveTo>
                <a:lnTo>
                  <a:pt x="118" y="344"/>
                </a:lnTo>
                <a:lnTo>
                  <a:pt x="118" y="343"/>
                </a:lnTo>
                <a:cubicBezTo>
                  <a:pt x="57" y="343"/>
                  <a:pt x="0" y="395"/>
                  <a:pt x="7" y="458"/>
                </a:cubicBezTo>
                <a:lnTo>
                  <a:pt x="23" y="577"/>
                </a:lnTo>
                <a:cubicBezTo>
                  <a:pt x="35" y="639"/>
                  <a:pt x="73" y="689"/>
                  <a:pt x="134" y="689"/>
                </a:cubicBezTo>
                <a:lnTo>
                  <a:pt x="191" y="689"/>
                </a:lnTo>
                <a:lnTo>
                  <a:pt x="180" y="606"/>
                </a:lnTo>
                <a:lnTo>
                  <a:pt x="180" y="606"/>
                </a:lnTo>
                <a:lnTo>
                  <a:pt x="180" y="606"/>
                </a:lnTo>
                <a:cubicBezTo>
                  <a:pt x="173" y="549"/>
                  <a:pt x="191" y="493"/>
                  <a:pt x="231" y="449"/>
                </a:cubicBezTo>
                <a:cubicBezTo>
                  <a:pt x="252" y="425"/>
                  <a:pt x="279" y="406"/>
                  <a:pt x="308" y="393"/>
                </a:cubicBezTo>
                <a:cubicBezTo>
                  <a:pt x="333" y="379"/>
                  <a:pt x="359" y="371"/>
                  <a:pt x="387" y="367"/>
                </a:cubicBezTo>
                <a:cubicBezTo>
                  <a:pt x="367" y="352"/>
                  <a:pt x="343" y="344"/>
                  <a:pt x="318" y="344"/>
                </a:cubicBezTo>
                <a:close/>
                <a:moveTo>
                  <a:pt x="931" y="308"/>
                </a:moveTo>
                <a:cubicBezTo>
                  <a:pt x="993" y="308"/>
                  <a:pt x="1043" y="258"/>
                  <a:pt x="1043" y="196"/>
                </a:cubicBezTo>
                <a:cubicBezTo>
                  <a:pt x="1043" y="134"/>
                  <a:pt x="993" y="83"/>
                  <a:pt x="931" y="83"/>
                </a:cubicBezTo>
                <a:cubicBezTo>
                  <a:pt x="869" y="83"/>
                  <a:pt x="819" y="134"/>
                  <a:pt x="819" y="196"/>
                </a:cubicBezTo>
                <a:cubicBezTo>
                  <a:pt x="819" y="258"/>
                  <a:pt x="869" y="308"/>
                  <a:pt x="931" y="308"/>
                </a:cubicBezTo>
                <a:close/>
                <a:moveTo>
                  <a:pt x="1031" y="344"/>
                </a:moveTo>
                <a:lnTo>
                  <a:pt x="831" y="344"/>
                </a:lnTo>
                <a:lnTo>
                  <a:pt x="831" y="343"/>
                </a:lnTo>
                <a:cubicBezTo>
                  <a:pt x="806" y="343"/>
                  <a:pt x="782" y="352"/>
                  <a:pt x="763" y="366"/>
                </a:cubicBezTo>
                <a:cubicBezTo>
                  <a:pt x="792" y="370"/>
                  <a:pt x="821" y="379"/>
                  <a:pt x="847" y="393"/>
                </a:cubicBezTo>
                <a:cubicBezTo>
                  <a:pt x="877" y="406"/>
                  <a:pt x="903" y="426"/>
                  <a:pt x="925" y="450"/>
                </a:cubicBezTo>
                <a:cubicBezTo>
                  <a:pt x="963" y="494"/>
                  <a:pt x="981" y="548"/>
                  <a:pt x="974" y="603"/>
                </a:cubicBezTo>
                <a:lnTo>
                  <a:pt x="974" y="603"/>
                </a:lnTo>
                <a:lnTo>
                  <a:pt x="974" y="603"/>
                </a:lnTo>
                <a:lnTo>
                  <a:pt x="962" y="689"/>
                </a:lnTo>
                <a:lnTo>
                  <a:pt x="1015" y="689"/>
                </a:lnTo>
                <a:cubicBezTo>
                  <a:pt x="1076" y="689"/>
                  <a:pt x="1114" y="637"/>
                  <a:pt x="1126" y="575"/>
                </a:cubicBezTo>
                <a:lnTo>
                  <a:pt x="1142" y="456"/>
                </a:lnTo>
                <a:cubicBezTo>
                  <a:pt x="1149" y="395"/>
                  <a:pt x="1092" y="344"/>
                  <a:pt x="1031" y="344"/>
                </a:cubicBezTo>
                <a:close/>
                <a:moveTo>
                  <a:pt x="756" y="184"/>
                </a:moveTo>
                <a:cubicBezTo>
                  <a:pt x="756" y="286"/>
                  <a:pt x="676" y="369"/>
                  <a:pt x="577" y="369"/>
                </a:cubicBezTo>
                <a:cubicBezTo>
                  <a:pt x="478" y="369"/>
                  <a:pt x="398" y="286"/>
                  <a:pt x="398" y="184"/>
                </a:cubicBezTo>
                <a:cubicBezTo>
                  <a:pt x="398" y="82"/>
                  <a:pt x="478" y="0"/>
                  <a:pt x="577" y="0"/>
                </a:cubicBezTo>
                <a:cubicBezTo>
                  <a:pt x="676" y="0"/>
                  <a:pt x="756" y="82"/>
                  <a:pt x="756" y="18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a typeface="宋体"/>
            </a:endParaRPr>
          </a:p>
        </p:txBody>
      </p:sp>
      <p:sp>
        <p:nvSpPr>
          <p:cNvPr id="14" name="Freeform 16"/>
          <p:cNvSpPr>
            <a:spLocks noEditPoints="1"/>
          </p:cNvSpPr>
          <p:nvPr/>
        </p:nvSpPr>
        <p:spPr bwMode="auto">
          <a:xfrm>
            <a:off x="6290393" y="4614864"/>
            <a:ext cx="752181" cy="600075"/>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a typeface="宋体"/>
            </a:endParaRPr>
          </a:p>
        </p:txBody>
      </p:sp>
      <p:sp>
        <p:nvSpPr>
          <p:cNvPr id="15" name="Freeform 17"/>
          <p:cNvSpPr>
            <a:spLocks noEditPoints="1"/>
          </p:cNvSpPr>
          <p:nvPr/>
        </p:nvSpPr>
        <p:spPr bwMode="auto">
          <a:xfrm>
            <a:off x="4183016" y="3359151"/>
            <a:ext cx="612536" cy="614363"/>
          </a:xfrm>
          <a:custGeom>
            <a:avLst/>
            <a:gdLst>
              <a:gd name="T0" fmla="*/ 504 w 1008"/>
              <a:gd name="T1" fmla="*/ 1009 h 1009"/>
              <a:gd name="T2" fmla="*/ 0 w 1008"/>
              <a:gd name="T3" fmla="*/ 504 h 1009"/>
              <a:gd name="T4" fmla="*/ 504 w 1008"/>
              <a:gd name="T5" fmla="*/ 0 h 1009"/>
              <a:gd name="T6" fmla="*/ 1008 w 1008"/>
              <a:gd name="T7" fmla="*/ 504 h 1009"/>
              <a:gd name="T8" fmla="*/ 504 w 1008"/>
              <a:gd name="T9" fmla="*/ 1009 h 1009"/>
              <a:gd name="T10" fmla="*/ 725 w 1008"/>
              <a:gd name="T11" fmla="*/ 769 h 1009"/>
              <a:gd name="T12" fmla="*/ 725 w 1008"/>
              <a:gd name="T13" fmla="*/ 769 h 1009"/>
              <a:gd name="T14" fmla="*/ 538 w 1008"/>
              <a:gd name="T15" fmla="*/ 586 h 1009"/>
              <a:gd name="T16" fmla="*/ 504 w 1008"/>
              <a:gd name="T17" fmla="*/ 592 h 1009"/>
              <a:gd name="T18" fmla="*/ 416 w 1008"/>
              <a:gd name="T19" fmla="*/ 504 h 1009"/>
              <a:gd name="T20" fmla="*/ 456 w 1008"/>
              <a:gd name="T21" fmla="*/ 431 h 1009"/>
              <a:gd name="T22" fmla="*/ 456 w 1008"/>
              <a:gd name="T23" fmla="*/ 179 h 1009"/>
              <a:gd name="T24" fmla="*/ 553 w 1008"/>
              <a:gd name="T25" fmla="*/ 179 h 1009"/>
              <a:gd name="T26" fmla="*/ 553 w 1008"/>
              <a:gd name="T27" fmla="*/ 431 h 1009"/>
              <a:gd name="T28" fmla="*/ 592 w 1008"/>
              <a:gd name="T29" fmla="*/ 504 h 1009"/>
              <a:gd name="T30" fmla="*/ 586 w 1008"/>
              <a:gd name="T31" fmla="*/ 536 h 1009"/>
              <a:gd name="T32" fmla="*/ 774 w 1008"/>
              <a:gd name="T33" fmla="*/ 719 h 1009"/>
              <a:gd name="T34" fmla="*/ 725 w 1008"/>
              <a:gd name="T35" fmla="*/ 769 h 1009"/>
              <a:gd name="T36" fmla="*/ 168 w 1008"/>
              <a:gd name="T37" fmla="*/ 471 h 1009"/>
              <a:gd name="T38" fmla="*/ 168 w 1008"/>
              <a:gd name="T39" fmla="*/ 471 h 1009"/>
              <a:gd name="T40" fmla="*/ 234 w 1008"/>
              <a:gd name="T41" fmla="*/ 471 h 1009"/>
              <a:gd name="T42" fmla="*/ 234 w 1008"/>
              <a:gd name="T43" fmla="*/ 538 h 1009"/>
              <a:gd name="T44" fmla="*/ 168 w 1008"/>
              <a:gd name="T45" fmla="*/ 538 h 1009"/>
              <a:gd name="T46" fmla="*/ 168 w 1008"/>
              <a:gd name="T47" fmla="*/ 471 h 1009"/>
              <a:gd name="T48" fmla="*/ 774 w 1008"/>
              <a:gd name="T49" fmla="*/ 471 h 1009"/>
              <a:gd name="T50" fmla="*/ 774 w 1008"/>
              <a:gd name="T51" fmla="*/ 471 h 1009"/>
              <a:gd name="T52" fmla="*/ 840 w 1008"/>
              <a:gd name="T53" fmla="*/ 471 h 1009"/>
              <a:gd name="T54" fmla="*/ 840 w 1008"/>
              <a:gd name="T55" fmla="*/ 538 h 1009"/>
              <a:gd name="T56" fmla="*/ 774 w 1008"/>
              <a:gd name="T57" fmla="*/ 538 h 1009"/>
              <a:gd name="T58" fmla="*/ 774 w 1008"/>
              <a:gd name="T59" fmla="*/ 471 h 1009"/>
              <a:gd name="T60" fmla="*/ 470 w 1008"/>
              <a:gd name="T61" fmla="*/ 840 h 1009"/>
              <a:gd name="T62" fmla="*/ 470 w 1008"/>
              <a:gd name="T63" fmla="*/ 840 h 1009"/>
              <a:gd name="T64" fmla="*/ 470 w 1008"/>
              <a:gd name="T65" fmla="*/ 775 h 1009"/>
              <a:gd name="T66" fmla="*/ 538 w 1008"/>
              <a:gd name="T67" fmla="*/ 775 h 1009"/>
              <a:gd name="T68" fmla="*/ 538 w 1008"/>
              <a:gd name="T69" fmla="*/ 840 h 1009"/>
              <a:gd name="T70" fmla="*/ 470 w 1008"/>
              <a:gd name="T71" fmla="*/ 840 h 1009"/>
              <a:gd name="T72" fmla="*/ 504 w 1008"/>
              <a:gd name="T73" fmla="*/ 912 h 1009"/>
              <a:gd name="T74" fmla="*/ 504 w 1008"/>
              <a:gd name="T75" fmla="*/ 912 h 1009"/>
              <a:gd name="T76" fmla="*/ 912 w 1008"/>
              <a:gd name="T77" fmla="*/ 504 h 1009"/>
              <a:gd name="T78" fmla="*/ 504 w 1008"/>
              <a:gd name="T79" fmla="*/ 97 h 1009"/>
              <a:gd name="T80" fmla="*/ 96 w 1008"/>
              <a:gd name="T81" fmla="*/ 504 h 1009"/>
              <a:gd name="T82" fmla="*/ 504 w 1008"/>
              <a:gd name="T83" fmla="*/ 912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08" h="1009">
                <a:moveTo>
                  <a:pt x="504" y="1009"/>
                </a:moveTo>
                <a:cubicBezTo>
                  <a:pt x="226" y="1009"/>
                  <a:pt x="0" y="783"/>
                  <a:pt x="0" y="504"/>
                </a:cubicBezTo>
                <a:cubicBezTo>
                  <a:pt x="0" y="226"/>
                  <a:pt x="226" y="0"/>
                  <a:pt x="504" y="0"/>
                </a:cubicBezTo>
                <a:cubicBezTo>
                  <a:pt x="782" y="0"/>
                  <a:pt x="1008" y="226"/>
                  <a:pt x="1008" y="504"/>
                </a:cubicBezTo>
                <a:cubicBezTo>
                  <a:pt x="1008" y="783"/>
                  <a:pt x="782" y="1009"/>
                  <a:pt x="504" y="1009"/>
                </a:cubicBezTo>
                <a:close/>
                <a:moveTo>
                  <a:pt x="725" y="769"/>
                </a:moveTo>
                <a:lnTo>
                  <a:pt x="725" y="769"/>
                </a:lnTo>
                <a:lnTo>
                  <a:pt x="538" y="586"/>
                </a:lnTo>
                <a:cubicBezTo>
                  <a:pt x="528" y="590"/>
                  <a:pt x="516" y="592"/>
                  <a:pt x="504" y="592"/>
                </a:cubicBezTo>
                <a:cubicBezTo>
                  <a:pt x="455" y="592"/>
                  <a:pt x="416" y="553"/>
                  <a:pt x="416" y="504"/>
                </a:cubicBezTo>
                <a:cubicBezTo>
                  <a:pt x="416" y="474"/>
                  <a:pt x="432" y="447"/>
                  <a:pt x="456" y="431"/>
                </a:cubicBezTo>
                <a:lnTo>
                  <a:pt x="456" y="179"/>
                </a:lnTo>
                <a:cubicBezTo>
                  <a:pt x="456" y="115"/>
                  <a:pt x="553" y="115"/>
                  <a:pt x="553" y="179"/>
                </a:cubicBezTo>
                <a:lnTo>
                  <a:pt x="553" y="431"/>
                </a:lnTo>
                <a:cubicBezTo>
                  <a:pt x="576" y="447"/>
                  <a:pt x="592" y="474"/>
                  <a:pt x="592" y="504"/>
                </a:cubicBezTo>
                <a:cubicBezTo>
                  <a:pt x="592" y="516"/>
                  <a:pt x="590" y="526"/>
                  <a:pt x="586" y="536"/>
                </a:cubicBezTo>
                <a:lnTo>
                  <a:pt x="774" y="719"/>
                </a:lnTo>
                <a:cubicBezTo>
                  <a:pt x="806" y="751"/>
                  <a:pt x="758" y="801"/>
                  <a:pt x="725" y="769"/>
                </a:cubicBezTo>
                <a:close/>
                <a:moveTo>
                  <a:pt x="168" y="471"/>
                </a:moveTo>
                <a:lnTo>
                  <a:pt x="168" y="471"/>
                </a:lnTo>
                <a:lnTo>
                  <a:pt x="234" y="471"/>
                </a:lnTo>
                <a:cubicBezTo>
                  <a:pt x="278" y="471"/>
                  <a:pt x="278" y="538"/>
                  <a:pt x="234" y="538"/>
                </a:cubicBezTo>
                <a:lnTo>
                  <a:pt x="168" y="538"/>
                </a:lnTo>
                <a:cubicBezTo>
                  <a:pt x="123" y="538"/>
                  <a:pt x="123" y="471"/>
                  <a:pt x="168" y="471"/>
                </a:cubicBezTo>
                <a:close/>
                <a:moveTo>
                  <a:pt x="774" y="471"/>
                </a:moveTo>
                <a:lnTo>
                  <a:pt x="774" y="471"/>
                </a:lnTo>
                <a:lnTo>
                  <a:pt x="840" y="471"/>
                </a:lnTo>
                <a:cubicBezTo>
                  <a:pt x="885" y="471"/>
                  <a:pt x="885" y="538"/>
                  <a:pt x="840" y="538"/>
                </a:cubicBezTo>
                <a:lnTo>
                  <a:pt x="774" y="538"/>
                </a:lnTo>
                <a:cubicBezTo>
                  <a:pt x="730" y="538"/>
                  <a:pt x="730" y="471"/>
                  <a:pt x="774" y="471"/>
                </a:cubicBezTo>
                <a:close/>
                <a:moveTo>
                  <a:pt x="470" y="840"/>
                </a:moveTo>
                <a:lnTo>
                  <a:pt x="470" y="840"/>
                </a:lnTo>
                <a:lnTo>
                  <a:pt x="470" y="775"/>
                </a:lnTo>
                <a:cubicBezTo>
                  <a:pt x="470" y="730"/>
                  <a:pt x="538" y="730"/>
                  <a:pt x="538" y="775"/>
                </a:cubicBezTo>
                <a:lnTo>
                  <a:pt x="538" y="840"/>
                </a:lnTo>
                <a:cubicBezTo>
                  <a:pt x="538" y="885"/>
                  <a:pt x="470" y="885"/>
                  <a:pt x="470" y="840"/>
                </a:cubicBezTo>
                <a:close/>
                <a:moveTo>
                  <a:pt x="504" y="912"/>
                </a:moveTo>
                <a:lnTo>
                  <a:pt x="504" y="912"/>
                </a:lnTo>
                <a:cubicBezTo>
                  <a:pt x="729" y="912"/>
                  <a:pt x="912" y="730"/>
                  <a:pt x="912" y="504"/>
                </a:cubicBezTo>
                <a:cubicBezTo>
                  <a:pt x="912" y="279"/>
                  <a:pt x="729" y="97"/>
                  <a:pt x="504" y="97"/>
                </a:cubicBezTo>
                <a:cubicBezTo>
                  <a:pt x="279" y="97"/>
                  <a:pt x="96" y="279"/>
                  <a:pt x="96" y="504"/>
                </a:cubicBezTo>
                <a:cubicBezTo>
                  <a:pt x="96" y="730"/>
                  <a:pt x="279" y="912"/>
                  <a:pt x="504" y="91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a typeface="宋体"/>
            </a:endParaRPr>
          </a:p>
        </p:txBody>
      </p:sp>
      <p:sp>
        <p:nvSpPr>
          <p:cNvPr id="16" name="TextBox 15"/>
          <p:cNvSpPr txBox="1"/>
          <p:nvPr/>
        </p:nvSpPr>
        <p:spPr>
          <a:xfrm>
            <a:off x="2186450" y="1695971"/>
            <a:ext cx="1996566" cy="400110"/>
          </a:xfrm>
          <a:prstGeom prst="rect">
            <a:avLst/>
          </a:prstGeom>
          <a:noFill/>
        </p:spPr>
        <p:txBody>
          <a:bodyPr wrap="square" rtlCol="0">
            <a:spAutoFit/>
          </a:bodyPr>
          <a:lstStyle/>
          <a:p>
            <a:r>
              <a:rPr lang="zh-CN" altLang="en-US" sz="2000" b="1" dirty="0">
                <a:solidFill>
                  <a:schemeClr val="tx1">
                    <a:lumMod val="75000"/>
                    <a:lumOff val="25000"/>
                  </a:schemeClr>
                </a:solidFill>
                <a:latin typeface="+mj-ea"/>
                <a:ea typeface="宋体"/>
              </a:rPr>
              <a:t>添加标题</a:t>
            </a:r>
          </a:p>
        </p:txBody>
      </p:sp>
      <p:sp>
        <p:nvSpPr>
          <p:cNvPr id="17" name="TextBox 16"/>
          <p:cNvSpPr txBox="1"/>
          <p:nvPr/>
        </p:nvSpPr>
        <p:spPr>
          <a:xfrm>
            <a:off x="795245" y="2089399"/>
            <a:ext cx="3406957" cy="646331"/>
          </a:xfrm>
          <a:prstGeom prst="rect">
            <a:avLst/>
          </a:prstGeom>
          <a:noFill/>
        </p:spPr>
        <p:txBody>
          <a:bodyPr wrap="square" rtlCol="0">
            <a:spAutoFit/>
          </a:bodyPr>
          <a:lstStyle/>
          <a:p>
            <a:pPr algn="r"/>
            <a:r>
              <a:rPr lang="zh-CN" altLang="en-US" dirty="0">
                <a:solidFill>
                  <a:schemeClr val="tx1">
                    <a:lumMod val="75000"/>
                    <a:lumOff val="25000"/>
                  </a:schemeClr>
                </a:solidFill>
                <a:latin typeface="宋体"/>
                <a:ea typeface="宋体"/>
              </a:rPr>
              <a:t>请在这里输入段落文本内容请在这里输入段落文本内容</a:t>
            </a:r>
          </a:p>
        </p:txBody>
      </p:sp>
      <p:sp>
        <p:nvSpPr>
          <p:cNvPr id="18" name="TextBox 17"/>
          <p:cNvSpPr txBox="1"/>
          <p:nvPr/>
        </p:nvSpPr>
        <p:spPr>
          <a:xfrm>
            <a:off x="7495961" y="1695971"/>
            <a:ext cx="1996566" cy="400110"/>
          </a:xfrm>
          <a:prstGeom prst="rect">
            <a:avLst/>
          </a:prstGeom>
          <a:noFill/>
        </p:spPr>
        <p:txBody>
          <a:bodyPr wrap="square" rtlCol="0">
            <a:spAutoFit/>
          </a:bodyPr>
          <a:lstStyle/>
          <a:p>
            <a:r>
              <a:rPr lang="zh-CN" altLang="en-US" sz="2000" b="1" dirty="0">
                <a:solidFill>
                  <a:schemeClr val="tx1">
                    <a:lumMod val="75000"/>
                    <a:lumOff val="25000"/>
                  </a:schemeClr>
                </a:solidFill>
                <a:latin typeface="宋体"/>
                <a:ea typeface="宋体"/>
              </a:rPr>
              <a:t>添加标题</a:t>
            </a:r>
          </a:p>
        </p:txBody>
      </p:sp>
      <p:sp>
        <p:nvSpPr>
          <p:cNvPr id="19" name="TextBox 18"/>
          <p:cNvSpPr txBox="1"/>
          <p:nvPr/>
        </p:nvSpPr>
        <p:spPr>
          <a:xfrm>
            <a:off x="7461455" y="2089399"/>
            <a:ext cx="3406957" cy="646331"/>
          </a:xfrm>
          <a:prstGeom prst="rect">
            <a:avLst/>
          </a:prstGeom>
          <a:noFill/>
        </p:spPr>
        <p:txBody>
          <a:bodyPr wrap="square" rtlCol="0">
            <a:spAutoFit/>
          </a:bodyPr>
          <a:lstStyle/>
          <a:p>
            <a:r>
              <a:rPr lang="zh-CN" altLang="en-US" dirty="0">
                <a:solidFill>
                  <a:schemeClr val="tx1">
                    <a:lumMod val="75000"/>
                    <a:lumOff val="25000"/>
                  </a:schemeClr>
                </a:solidFill>
                <a:latin typeface="宋体"/>
                <a:ea typeface="宋体"/>
              </a:rPr>
              <a:t>请在这里输入段落文本内容请在这里输入段落文本内容</a:t>
            </a:r>
          </a:p>
        </p:txBody>
      </p:sp>
      <p:sp>
        <p:nvSpPr>
          <p:cNvPr id="20" name="TextBox 19"/>
          <p:cNvSpPr txBox="1"/>
          <p:nvPr/>
        </p:nvSpPr>
        <p:spPr>
          <a:xfrm>
            <a:off x="8189373" y="3099102"/>
            <a:ext cx="1996566" cy="400110"/>
          </a:xfrm>
          <a:prstGeom prst="rect">
            <a:avLst/>
          </a:prstGeom>
          <a:noFill/>
        </p:spPr>
        <p:txBody>
          <a:bodyPr wrap="square" rtlCol="0">
            <a:spAutoFit/>
          </a:bodyPr>
          <a:lstStyle/>
          <a:p>
            <a:r>
              <a:rPr lang="zh-CN" altLang="en-US" sz="2000" b="1" dirty="0">
                <a:solidFill>
                  <a:schemeClr val="tx1">
                    <a:lumMod val="75000"/>
                    <a:lumOff val="25000"/>
                  </a:schemeClr>
                </a:solidFill>
                <a:latin typeface="+mj-ea"/>
                <a:ea typeface="宋体"/>
              </a:rPr>
              <a:t>添加标题</a:t>
            </a:r>
          </a:p>
        </p:txBody>
      </p:sp>
      <p:sp>
        <p:nvSpPr>
          <p:cNvPr id="21" name="TextBox 20"/>
          <p:cNvSpPr txBox="1"/>
          <p:nvPr/>
        </p:nvSpPr>
        <p:spPr>
          <a:xfrm>
            <a:off x="8154867" y="3492530"/>
            <a:ext cx="3406957" cy="646331"/>
          </a:xfrm>
          <a:prstGeom prst="rect">
            <a:avLst/>
          </a:prstGeom>
          <a:noFill/>
        </p:spPr>
        <p:txBody>
          <a:bodyPr wrap="square" rtlCol="0">
            <a:spAutoFit/>
          </a:bodyPr>
          <a:lstStyle/>
          <a:p>
            <a:r>
              <a:rPr lang="zh-CN" altLang="en-US" dirty="0">
                <a:solidFill>
                  <a:schemeClr val="tx1">
                    <a:lumMod val="75000"/>
                    <a:lumOff val="25000"/>
                  </a:schemeClr>
                </a:solidFill>
                <a:latin typeface="宋体"/>
                <a:ea typeface="宋体"/>
              </a:rPr>
              <a:t>请在这里输入段落文本内容请在这里输入段落文本内容</a:t>
            </a:r>
          </a:p>
        </p:txBody>
      </p:sp>
      <p:sp>
        <p:nvSpPr>
          <p:cNvPr id="22" name="TextBox 21"/>
          <p:cNvSpPr txBox="1"/>
          <p:nvPr/>
        </p:nvSpPr>
        <p:spPr>
          <a:xfrm>
            <a:off x="7464442" y="4439171"/>
            <a:ext cx="1996566" cy="400110"/>
          </a:xfrm>
          <a:prstGeom prst="rect">
            <a:avLst/>
          </a:prstGeom>
          <a:noFill/>
        </p:spPr>
        <p:txBody>
          <a:bodyPr wrap="square" rtlCol="0">
            <a:spAutoFit/>
          </a:bodyPr>
          <a:lstStyle/>
          <a:p>
            <a:r>
              <a:rPr lang="zh-CN" altLang="en-US" sz="2000" b="1" dirty="0">
                <a:solidFill>
                  <a:schemeClr val="tx1">
                    <a:lumMod val="75000"/>
                    <a:lumOff val="25000"/>
                  </a:schemeClr>
                </a:solidFill>
                <a:latin typeface="+mj-ea"/>
                <a:ea typeface="宋体"/>
              </a:rPr>
              <a:t>添加标题</a:t>
            </a:r>
          </a:p>
        </p:txBody>
      </p:sp>
      <p:sp>
        <p:nvSpPr>
          <p:cNvPr id="23" name="TextBox 22"/>
          <p:cNvSpPr txBox="1"/>
          <p:nvPr/>
        </p:nvSpPr>
        <p:spPr>
          <a:xfrm>
            <a:off x="7429936" y="4832599"/>
            <a:ext cx="3406957" cy="646331"/>
          </a:xfrm>
          <a:prstGeom prst="rect">
            <a:avLst/>
          </a:prstGeom>
          <a:noFill/>
        </p:spPr>
        <p:txBody>
          <a:bodyPr wrap="square" rtlCol="0">
            <a:spAutoFit/>
          </a:bodyPr>
          <a:lstStyle/>
          <a:p>
            <a:r>
              <a:rPr lang="zh-CN" altLang="en-US" dirty="0">
                <a:solidFill>
                  <a:schemeClr val="tx1">
                    <a:lumMod val="75000"/>
                    <a:lumOff val="25000"/>
                  </a:schemeClr>
                </a:solidFill>
                <a:latin typeface="宋体"/>
                <a:ea typeface="宋体"/>
              </a:rPr>
              <a:t>请在这里输入段落文本内容请在这里输入段落文本内容</a:t>
            </a:r>
          </a:p>
        </p:txBody>
      </p:sp>
      <p:sp>
        <p:nvSpPr>
          <p:cNvPr id="24" name="TextBox 23"/>
          <p:cNvSpPr txBox="1"/>
          <p:nvPr/>
        </p:nvSpPr>
        <p:spPr>
          <a:xfrm>
            <a:off x="2312526" y="4454937"/>
            <a:ext cx="1996566" cy="400110"/>
          </a:xfrm>
          <a:prstGeom prst="rect">
            <a:avLst/>
          </a:prstGeom>
          <a:noFill/>
        </p:spPr>
        <p:txBody>
          <a:bodyPr wrap="square" rtlCol="0">
            <a:spAutoFit/>
          </a:bodyPr>
          <a:lstStyle/>
          <a:p>
            <a:r>
              <a:rPr lang="zh-CN" altLang="en-US" sz="2000" b="1" dirty="0">
                <a:solidFill>
                  <a:schemeClr val="tx1">
                    <a:lumMod val="75000"/>
                    <a:lumOff val="25000"/>
                  </a:schemeClr>
                </a:solidFill>
                <a:latin typeface="+mj-ea"/>
                <a:ea typeface="宋体"/>
              </a:rPr>
              <a:t>添加标题</a:t>
            </a:r>
          </a:p>
        </p:txBody>
      </p:sp>
      <p:sp>
        <p:nvSpPr>
          <p:cNvPr id="25" name="TextBox 24"/>
          <p:cNvSpPr txBox="1"/>
          <p:nvPr/>
        </p:nvSpPr>
        <p:spPr>
          <a:xfrm>
            <a:off x="921321" y="4848365"/>
            <a:ext cx="3406957" cy="646331"/>
          </a:xfrm>
          <a:prstGeom prst="rect">
            <a:avLst/>
          </a:prstGeom>
          <a:noFill/>
        </p:spPr>
        <p:txBody>
          <a:bodyPr wrap="square" rtlCol="0">
            <a:spAutoFit/>
          </a:bodyPr>
          <a:lstStyle/>
          <a:p>
            <a:pPr algn="r"/>
            <a:r>
              <a:rPr lang="zh-CN" altLang="en-US" dirty="0">
                <a:solidFill>
                  <a:schemeClr val="tx1">
                    <a:lumMod val="75000"/>
                    <a:lumOff val="25000"/>
                  </a:schemeClr>
                </a:solidFill>
                <a:latin typeface="宋体"/>
                <a:ea typeface="宋体"/>
              </a:rPr>
              <a:t>请在这里输入段落文本内容请在这里输入段落文本内容</a:t>
            </a:r>
          </a:p>
        </p:txBody>
      </p:sp>
      <p:sp>
        <p:nvSpPr>
          <p:cNvPr id="26" name="TextBox 25"/>
          <p:cNvSpPr txBox="1"/>
          <p:nvPr/>
        </p:nvSpPr>
        <p:spPr>
          <a:xfrm>
            <a:off x="1666392" y="3099103"/>
            <a:ext cx="1996566" cy="400110"/>
          </a:xfrm>
          <a:prstGeom prst="rect">
            <a:avLst/>
          </a:prstGeom>
          <a:noFill/>
        </p:spPr>
        <p:txBody>
          <a:bodyPr wrap="square" rtlCol="0">
            <a:spAutoFit/>
          </a:bodyPr>
          <a:lstStyle/>
          <a:p>
            <a:r>
              <a:rPr lang="zh-CN" altLang="en-US" sz="2000" b="1" dirty="0">
                <a:solidFill>
                  <a:schemeClr val="tx1">
                    <a:lumMod val="75000"/>
                    <a:lumOff val="25000"/>
                  </a:schemeClr>
                </a:solidFill>
                <a:latin typeface="+mj-ea"/>
                <a:ea typeface="宋体"/>
              </a:rPr>
              <a:t>添加标题</a:t>
            </a:r>
          </a:p>
        </p:txBody>
      </p:sp>
      <p:sp>
        <p:nvSpPr>
          <p:cNvPr id="27" name="TextBox 26"/>
          <p:cNvSpPr txBox="1"/>
          <p:nvPr/>
        </p:nvSpPr>
        <p:spPr>
          <a:xfrm>
            <a:off x="617873" y="3492531"/>
            <a:ext cx="3064272" cy="646331"/>
          </a:xfrm>
          <a:prstGeom prst="rect">
            <a:avLst/>
          </a:prstGeom>
          <a:noFill/>
        </p:spPr>
        <p:txBody>
          <a:bodyPr wrap="square" rtlCol="0">
            <a:spAutoFit/>
          </a:bodyPr>
          <a:lstStyle/>
          <a:p>
            <a:pPr algn="r"/>
            <a:r>
              <a:rPr lang="zh-CN" altLang="en-US" dirty="0">
                <a:solidFill>
                  <a:schemeClr val="tx1">
                    <a:lumMod val="75000"/>
                    <a:lumOff val="25000"/>
                  </a:schemeClr>
                </a:solidFill>
                <a:latin typeface="宋体"/>
                <a:ea typeface="宋体"/>
              </a:rPr>
              <a:t>请在这里输入段落文本内容请在这里输入段落文本内容</a:t>
            </a:r>
          </a:p>
        </p:txBody>
      </p:sp>
      <p:cxnSp>
        <p:nvCxnSpPr>
          <p:cNvPr id="30" name="直接连接符 29"/>
          <p:cNvCxnSpPr/>
          <p:nvPr/>
        </p:nvCxnSpPr>
        <p:spPr>
          <a:xfrm>
            <a:off x="1364343" y="1026125"/>
            <a:ext cx="947319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566044" y="573595"/>
            <a:ext cx="4690556" cy="461665"/>
          </a:xfrm>
          <a:prstGeom prst="rect">
            <a:avLst/>
          </a:prstGeom>
        </p:spPr>
        <p:txBody>
          <a:bodyPr wrap="square">
            <a:spAutoFit/>
          </a:bodyPr>
          <a:lstStyle/>
          <a:p>
            <a:r>
              <a:rPr lang="zh-CN" altLang="en-US" sz="2400" b="1" dirty="0">
                <a:solidFill>
                  <a:schemeClr val="tx1">
                    <a:lumMod val="75000"/>
                    <a:lumOff val="25000"/>
                  </a:schemeClr>
                </a:solidFill>
                <a:latin typeface="宋体"/>
                <a:ea typeface="宋体"/>
              </a:rPr>
              <a:t>添加标题</a:t>
            </a:r>
          </a:p>
        </p:txBody>
      </p:sp>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873" y="425930"/>
            <a:ext cx="971148" cy="1200389"/>
          </a:xfrm>
          <a:prstGeom prst="rect">
            <a:avLst/>
          </a:prstGeom>
        </p:spPr>
      </p:pic>
    </p:spTree>
    <p:extLst>
      <p:ext uri="{BB962C8B-B14F-4D97-AF65-F5344CB8AC3E}">
        <p14:creationId xmlns:p14="http://schemas.microsoft.com/office/powerpoint/2010/main" val="847225324"/>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2" presetClass="entr" presetSubtype="2" fill="hold" grpId="0" nodeType="afterEffect" p14:presetBounceEnd="36000">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14:bounceEnd="36000">
                                          <p:cBhvr additive="base">
                                            <p:cTn id="13" dur="500" fill="hold"/>
                                            <p:tgtEl>
                                              <p:spTgt spid="31"/>
                                            </p:tgtEl>
                                            <p:attrNameLst>
                                              <p:attrName>ppt_x</p:attrName>
                                            </p:attrNameLst>
                                          </p:cBhvr>
                                          <p:tavLst>
                                            <p:tav tm="0">
                                              <p:val>
                                                <p:strVal val="1+#ppt_w/2"/>
                                              </p:val>
                                            </p:tav>
                                            <p:tav tm="100000">
                                              <p:val>
                                                <p:strVal val="#ppt_x"/>
                                              </p:val>
                                            </p:tav>
                                          </p:tavLst>
                                        </p:anim>
                                        <p:anim calcmode="lin" valueType="num" p14:bounceEnd="36000">
                                          <p:cBhvr additive="base">
                                            <p:cTn id="14" dur="500" fill="hold"/>
                                            <p:tgtEl>
                                              <p:spTgt spid="31"/>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1000" fill="hold"/>
                                            <p:tgtEl>
                                              <p:spTgt spid="32"/>
                                            </p:tgtEl>
                                            <p:attrNameLst>
                                              <p:attrName>ppt_w</p:attrName>
                                            </p:attrNameLst>
                                          </p:cBhvr>
                                          <p:tavLst>
                                            <p:tav tm="0">
                                              <p:val>
                                                <p:fltVal val="0"/>
                                              </p:val>
                                            </p:tav>
                                            <p:tav tm="100000">
                                              <p:val>
                                                <p:strVal val="#ppt_w"/>
                                              </p:val>
                                            </p:tav>
                                          </p:tavLst>
                                        </p:anim>
                                        <p:anim calcmode="lin" valueType="num">
                                          <p:cBhvr>
                                            <p:cTn id="18" dur="1000" fill="hold"/>
                                            <p:tgtEl>
                                              <p:spTgt spid="32"/>
                                            </p:tgtEl>
                                            <p:attrNameLst>
                                              <p:attrName>ppt_h</p:attrName>
                                            </p:attrNameLst>
                                          </p:cBhvr>
                                          <p:tavLst>
                                            <p:tav tm="0">
                                              <p:val>
                                                <p:fltVal val="0"/>
                                              </p:val>
                                            </p:tav>
                                            <p:tav tm="100000">
                                              <p:val>
                                                <p:strVal val="#ppt_h"/>
                                              </p:val>
                                            </p:tav>
                                          </p:tavLst>
                                        </p:anim>
                                        <p:anim calcmode="lin" valueType="num">
                                          <p:cBhvr>
                                            <p:cTn id="19" dur="1000" fill="hold"/>
                                            <p:tgtEl>
                                              <p:spTgt spid="32"/>
                                            </p:tgtEl>
                                            <p:attrNameLst>
                                              <p:attrName>style.rotation</p:attrName>
                                            </p:attrNameLst>
                                          </p:cBhvr>
                                          <p:tavLst>
                                            <p:tav tm="0">
                                              <p:val>
                                                <p:fltVal val="90"/>
                                              </p:val>
                                            </p:tav>
                                            <p:tav tm="100000">
                                              <p:val>
                                                <p:fltVal val="0"/>
                                              </p:val>
                                            </p:tav>
                                          </p:tavLst>
                                        </p:anim>
                                        <p:animEffect transition="in" filter="fade">
                                          <p:cBhvr>
                                            <p:cTn id="20" dur="1000"/>
                                            <p:tgtEl>
                                              <p:spTgt spid="32"/>
                                            </p:tgtEl>
                                          </p:cBhvr>
                                        </p:animEffect>
                                      </p:childTnLst>
                                    </p:cTn>
                                  </p:par>
                                </p:childTnLst>
                              </p:cTn>
                            </p:par>
                            <p:par>
                              <p:cTn id="21" fill="hold">
                                <p:stCondLst>
                                  <p:cond delay="1500"/>
                                </p:stCondLst>
                                <p:childTnLst>
                                  <p:par>
                                    <p:cTn id="22" presetID="2" presetClass="entr" presetSubtype="9" fill="hold" grpId="0" nodeType="afterEffect" p14:presetBounceEnd="40000">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14:bounceEnd="40000">
                                          <p:cBhvr additive="base">
                                            <p:cTn id="24" dur="5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25" dur="500" fill="hold"/>
                                            <p:tgtEl>
                                              <p:spTgt spid="6"/>
                                            </p:tgtEl>
                                            <p:attrNameLst>
                                              <p:attrName>ppt_y</p:attrName>
                                            </p:attrNameLst>
                                          </p:cBhvr>
                                          <p:tavLst>
                                            <p:tav tm="0">
                                              <p:val>
                                                <p:strVal val="0-#ppt_h/2"/>
                                              </p:val>
                                            </p:tav>
                                            <p:tav tm="100000">
                                              <p:val>
                                                <p:strVal val="#ppt_y"/>
                                              </p:val>
                                            </p:tav>
                                          </p:tavLst>
                                        </p:anim>
                                      </p:childTnLst>
                                    </p:cTn>
                                  </p:par>
                                  <p:par>
                                    <p:cTn id="26" presetID="2" presetClass="entr" presetSubtype="3" fill="hold" grpId="0" nodeType="withEffect" p14:presetBounceEnd="40000">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14:bounceEnd="40000">
                                          <p:cBhvr additive="base">
                                            <p:cTn id="28" dur="500" fill="hold"/>
                                            <p:tgtEl>
                                              <p:spTgt spid="7"/>
                                            </p:tgtEl>
                                            <p:attrNameLst>
                                              <p:attrName>ppt_x</p:attrName>
                                            </p:attrNameLst>
                                          </p:cBhvr>
                                          <p:tavLst>
                                            <p:tav tm="0">
                                              <p:val>
                                                <p:strVal val="1+#ppt_w/2"/>
                                              </p:val>
                                            </p:tav>
                                            <p:tav tm="100000">
                                              <p:val>
                                                <p:strVal val="#ppt_x"/>
                                              </p:val>
                                            </p:tav>
                                          </p:tavLst>
                                        </p:anim>
                                        <p:anim calcmode="lin" valueType="num" p14:bounceEnd="40000">
                                          <p:cBhvr additive="base">
                                            <p:cTn id="29" dur="500" fill="hold"/>
                                            <p:tgtEl>
                                              <p:spTgt spid="7"/>
                                            </p:tgtEl>
                                            <p:attrNameLst>
                                              <p:attrName>ppt_y</p:attrName>
                                            </p:attrNameLst>
                                          </p:cBhvr>
                                          <p:tavLst>
                                            <p:tav tm="0">
                                              <p:val>
                                                <p:strVal val="0-#ppt_h/2"/>
                                              </p:val>
                                            </p:tav>
                                            <p:tav tm="100000">
                                              <p:val>
                                                <p:strVal val="#ppt_y"/>
                                              </p:val>
                                            </p:tav>
                                          </p:tavLst>
                                        </p:anim>
                                      </p:childTnLst>
                                    </p:cTn>
                                  </p:par>
                                  <p:par>
                                    <p:cTn id="30" presetID="2" presetClass="entr" presetSubtype="2" fill="hold" grpId="0" nodeType="withEffect" p14:presetBounceEnd="40000">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14:bounceEnd="40000">
                                          <p:cBhvr additive="base">
                                            <p:cTn id="32" dur="500" fill="hold"/>
                                            <p:tgtEl>
                                              <p:spTgt spid="4"/>
                                            </p:tgtEl>
                                            <p:attrNameLst>
                                              <p:attrName>ppt_x</p:attrName>
                                            </p:attrNameLst>
                                          </p:cBhvr>
                                          <p:tavLst>
                                            <p:tav tm="0">
                                              <p:val>
                                                <p:strVal val="1+#ppt_w/2"/>
                                              </p:val>
                                            </p:tav>
                                            <p:tav tm="100000">
                                              <p:val>
                                                <p:strVal val="#ppt_x"/>
                                              </p:val>
                                            </p:tav>
                                          </p:tavLst>
                                        </p:anim>
                                        <p:anim calcmode="lin" valueType="num" p14:bounceEnd="40000">
                                          <p:cBhvr additive="base">
                                            <p:cTn id="33" dur="500" fill="hold"/>
                                            <p:tgtEl>
                                              <p:spTgt spid="4"/>
                                            </p:tgtEl>
                                            <p:attrNameLst>
                                              <p:attrName>ppt_y</p:attrName>
                                            </p:attrNameLst>
                                          </p:cBhvr>
                                          <p:tavLst>
                                            <p:tav tm="0">
                                              <p:val>
                                                <p:strVal val="#ppt_y"/>
                                              </p:val>
                                            </p:tav>
                                            <p:tav tm="100000">
                                              <p:val>
                                                <p:strVal val="#ppt_y"/>
                                              </p:val>
                                            </p:tav>
                                          </p:tavLst>
                                        </p:anim>
                                      </p:childTnLst>
                                    </p:cTn>
                                  </p:par>
                                  <p:par>
                                    <p:cTn id="34" presetID="2" presetClass="entr" presetSubtype="6" fill="hold" grpId="0" nodeType="withEffect" p14:presetBounceEnd="40000">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14:bounceEnd="40000">
                                          <p:cBhvr additive="base">
                                            <p:cTn id="36" dur="500" fill="hold"/>
                                            <p:tgtEl>
                                              <p:spTgt spid="9"/>
                                            </p:tgtEl>
                                            <p:attrNameLst>
                                              <p:attrName>ppt_x</p:attrName>
                                            </p:attrNameLst>
                                          </p:cBhvr>
                                          <p:tavLst>
                                            <p:tav tm="0">
                                              <p:val>
                                                <p:strVal val="1+#ppt_w/2"/>
                                              </p:val>
                                            </p:tav>
                                            <p:tav tm="100000">
                                              <p:val>
                                                <p:strVal val="#ppt_x"/>
                                              </p:val>
                                            </p:tav>
                                          </p:tavLst>
                                        </p:anim>
                                        <p:anim calcmode="lin" valueType="num" p14:bounceEnd="40000">
                                          <p:cBhvr additive="base">
                                            <p:cTn id="37" dur="500" fill="hold"/>
                                            <p:tgtEl>
                                              <p:spTgt spid="9"/>
                                            </p:tgtEl>
                                            <p:attrNameLst>
                                              <p:attrName>ppt_y</p:attrName>
                                            </p:attrNameLst>
                                          </p:cBhvr>
                                          <p:tavLst>
                                            <p:tav tm="0">
                                              <p:val>
                                                <p:strVal val="1+#ppt_h/2"/>
                                              </p:val>
                                            </p:tav>
                                            <p:tav tm="100000">
                                              <p:val>
                                                <p:strVal val="#ppt_y"/>
                                              </p:val>
                                            </p:tav>
                                          </p:tavLst>
                                        </p:anim>
                                      </p:childTnLst>
                                    </p:cTn>
                                  </p:par>
                                  <p:par>
                                    <p:cTn id="38" presetID="2" presetClass="entr" presetSubtype="12" fill="hold" grpId="0" nodeType="withEffect" p14:presetBounceEnd="40000">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14:bounceEnd="40000">
                                          <p:cBhvr additive="base">
                                            <p:cTn id="40" dur="500" fill="hold"/>
                                            <p:tgtEl>
                                              <p:spTgt spid="8"/>
                                            </p:tgtEl>
                                            <p:attrNameLst>
                                              <p:attrName>ppt_x</p:attrName>
                                            </p:attrNameLst>
                                          </p:cBhvr>
                                          <p:tavLst>
                                            <p:tav tm="0">
                                              <p:val>
                                                <p:strVal val="0-#ppt_w/2"/>
                                              </p:val>
                                            </p:tav>
                                            <p:tav tm="100000">
                                              <p:val>
                                                <p:strVal val="#ppt_x"/>
                                              </p:val>
                                            </p:tav>
                                          </p:tavLst>
                                        </p:anim>
                                        <p:anim calcmode="lin" valueType="num" p14:bounceEnd="40000">
                                          <p:cBhvr additive="base">
                                            <p:cTn id="41" dur="500" fill="hold"/>
                                            <p:tgtEl>
                                              <p:spTgt spid="8"/>
                                            </p:tgtEl>
                                            <p:attrNameLst>
                                              <p:attrName>ppt_y</p:attrName>
                                            </p:attrNameLst>
                                          </p:cBhvr>
                                          <p:tavLst>
                                            <p:tav tm="0">
                                              <p:val>
                                                <p:strVal val="1+#ppt_h/2"/>
                                              </p:val>
                                            </p:tav>
                                            <p:tav tm="100000">
                                              <p:val>
                                                <p:strVal val="#ppt_y"/>
                                              </p:val>
                                            </p:tav>
                                          </p:tavLst>
                                        </p:anim>
                                      </p:childTnLst>
                                    </p:cTn>
                                  </p:par>
                                  <p:par>
                                    <p:cTn id="42" presetID="2" presetClass="entr" presetSubtype="8" fill="hold" grpId="0" nodeType="withEffect" p14:presetBounceEnd="40000">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14:bounceEnd="40000">
                                          <p:cBhvr additive="base">
                                            <p:cTn id="44" dur="500" fill="hold"/>
                                            <p:tgtEl>
                                              <p:spTgt spid="5"/>
                                            </p:tgtEl>
                                            <p:attrNameLst>
                                              <p:attrName>ppt_x</p:attrName>
                                            </p:attrNameLst>
                                          </p:cBhvr>
                                          <p:tavLst>
                                            <p:tav tm="0">
                                              <p:val>
                                                <p:strVal val="0-#ppt_w/2"/>
                                              </p:val>
                                            </p:tav>
                                            <p:tav tm="100000">
                                              <p:val>
                                                <p:strVal val="#ppt_x"/>
                                              </p:val>
                                            </p:tav>
                                          </p:tavLst>
                                        </p:anim>
                                        <p:anim calcmode="lin" valueType="num" p14:bounceEnd="40000">
                                          <p:cBhvr additive="base">
                                            <p:cTn id="45" dur="500" fill="hold"/>
                                            <p:tgtEl>
                                              <p:spTgt spid="5"/>
                                            </p:tgtEl>
                                            <p:attrNameLst>
                                              <p:attrName>ppt_y</p:attrName>
                                            </p:attrNameLst>
                                          </p:cBhvr>
                                          <p:tavLst>
                                            <p:tav tm="0">
                                              <p:val>
                                                <p:strVal val="#ppt_y"/>
                                              </p:val>
                                            </p:tav>
                                            <p:tav tm="100000">
                                              <p:val>
                                                <p:strVal val="#ppt_y"/>
                                              </p:val>
                                            </p:tav>
                                          </p:tavLst>
                                        </p:anim>
                                      </p:childTnLst>
                                    </p:cTn>
                                  </p:par>
                                </p:childTnLst>
                              </p:cTn>
                            </p:par>
                            <p:par>
                              <p:cTn id="46" fill="hold">
                                <p:stCondLst>
                                  <p:cond delay="2000"/>
                                </p:stCondLst>
                                <p:childTnLst>
                                  <p:par>
                                    <p:cTn id="47" presetID="31" presetClass="entr" presetSubtype="0"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400" fill="hold"/>
                                            <p:tgtEl>
                                              <p:spTgt spid="12"/>
                                            </p:tgtEl>
                                            <p:attrNameLst>
                                              <p:attrName>ppt_w</p:attrName>
                                            </p:attrNameLst>
                                          </p:cBhvr>
                                          <p:tavLst>
                                            <p:tav tm="0">
                                              <p:val>
                                                <p:fltVal val="0"/>
                                              </p:val>
                                            </p:tav>
                                            <p:tav tm="100000">
                                              <p:val>
                                                <p:strVal val="#ppt_w"/>
                                              </p:val>
                                            </p:tav>
                                          </p:tavLst>
                                        </p:anim>
                                        <p:anim calcmode="lin" valueType="num">
                                          <p:cBhvr>
                                            <p:cTn id="50" dur="400" fill="hold"/>
                                            <p:tgtEl>
                                              <p:spTgt spid="12"/>
                                            </p:tgtEl>
                                            <p:attrNameLst>
                                              <p:attrName>ppt_h</p:attrName>
                                            </p:attrNameLst>
                                          </p:cBhvr>
                                          <p:tavLst>
                                            <p:tav tm="0">
                                              <p:val>
                                                <p:fltVal val="0"/>
                                              </p:val>
                                            </p:tav>
                                            <p:tav tm="100000">
                                              <p:val>
                                                <p:strVal val="#ppt_h"/>
                                              </p:val>
                                            </p:tav>
                                          </p:tavLst>
                                        </p:anim>
                                        <p:anim calcmode="lin" valueType="num">
                                          <p:cBhvr>
                                            <p:cTn id="51" dur="400" fill="hold"/>
                                            <p:tgtEl>
                                              <p:spTgt spid="12"/>
                                            </p:tgtEl>
                                            <p:attrNameLst>
                                              <p:attrName>style.rotation</p:attrName>
                                            </p:attrNameLst>
                                          </p:cBhvr>
                                          <p:tavLst>
                                            <p:tav tm="0">
                                              <p:val>
                                                <p:fltVal val="90"/>
                                              </p:val>
                                            </p:tav>
                                            <p:tav tm="100000">
                                              <p:val>
                                                <p:fltVal val="0"/>
                                              </p:val>
                                            </p:tav>
                                          </p:tavLst>
                                        </p:anim>
                                        <p:animEffect transition="in" filter="fade">
                                          <p:cBhvr>
                                            <p:cTn id="52" dur="400"/>
                                            <p:tgtEl>
                                              <p:spTgt spid="12"/>
                                            </p:tgtEl>
                                          </p:cBhvr>
                                        </p:animEffect>
                                      </p:childTnLst>
                                    </p:cTn>
                                  </p:par>
                                </p:childTnLst>
                              </p:cTn>
                            </p:par>
                            <p:par>
                              <p:cTn id="53" fill="hold">
                                <p:stCondLst>
                                  <p:cond delay="2400"/>
                                </p:stCondLst>
                                <p:childTnLst>
                                  <p:par>
                                    <p:cTn id="54" presetID="22" presetClass="entr" presetSubtype="2"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right)">
                                          <p:cBhvr>
                                            <p:cTn id="56" dur="500"/>
                                            <p:tgtEl>
                                              <p:spTgt spid="16"/>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right)">
                                          <p:cBhvr>
                                            <p:cTn id="59" dur="500"/>
                                            <p:tgtEl>
                                              <p:spTgt spid="17"/>
                                            </p:tgtEl>
                                          </p:cBhvr>
                                        </p:animEffect>
                                      </p:childTnLst>
                                    </p:cTn>
                                  </p:par>
                                </p:childTnLst>
                              </p:cTn>
                            </p:par>
                            <p:par>
                              <p:cTn id="60" fill="hold">
                                <p:stCondLst>
                                  <p:cond delay="2900"/>
                                </p:stCondLst>
                                <p:childTnLst>
                                  <p:par>
                                    <p:cTn id="61" presetID="31" presetClass="entr" presetSubtype="0"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p:cTn id="63" dur="400" fill="hold"/>
                                            <p:tgtEl>
                                              <p:spTgt spid="13"/>
                                            </p:tgtEl>
                                            <p:attrNameLst>
                                              <p:attrName>ppt_w</p:attrName>
                                            </p:attrNameLst>
                                          </p:cBhvr>
                                          <p:tavLst>
                                            <p:tav tm="0">
                                              <p:val>
                                                <p:fltVal val="0"/>
                                              </p:val>
                                            </p:tav>
                                            <p:tav tm="100000">
                                              <p:val>
                                                <p:strVal val="#ppt_w"/>
                                              </p:val>
                                            </p:tav>
                                          </p:tavLst>
                                        </p:anim>
                                        <p:anim calcmode="lin" valueType="num">
                                          <p:cBhvr>
                                            <p:cTn id="64" dur="400" fill="hold"/>
                                            <p:tgtEl>
                                              <p:spTgt spid="13"/>
                                            </p:tgtEl>
                                            <p:attrNameLst>
                                              <p:attrName>ppt_h</p:attrName>
                                            </p:attrNameLst>
                                          </p:cBhvr>
                                          <p:tavLst>
                                            <p:tav tm="0">
                                              <p:val>
                                                <p:fltVal val="0"/>
                                              </p:val>
                                            </p:tav>
                                            <p:tav tm="100000">
                                              <p:val>
                                                <p:strVal val="#ppt_h"/>
                                              </p:val>
                                            </p:tav>
                                          </p:tavLst>
                                        </p:anim>
                                        <p:anim calcmode="lin" valueType="num">
                                          <p:cBhvr>
                                            <p:cTn id="65" dur="400" fill="hold"/>
                                            <p:tgtEl>
                                              <p:spTgt spid="13"/>
                                            </p:tgtEl>
                                            <p:attrNameLst>
                                              <p:attrName>style.rotation</p:attrName>
                                            </p:attrNameLst>
                                          </p:cBhvr>
                                          <p:tavLst>
                                            <p:tav tm="0">
                                              <p:val>
                                                <p:fltVal val="90"/>
                                              </p:val>
                                            </p:tav>
                                            <p:tav tm="100000">
                                              <p:val>
                                                <p:fltVal val="0"/>
                                              </p:val>
                                            </p:tav>
                                          </p:tavLst>
                                        </p:anim>
                                        <p:animEffect transition="in" filter="fade">
                                          <p:cBhvr>
                                            <p:cTn id="66" dur="400"/>
                                            <p:tgtEl>
                                              <p:spTgt spid="13"/>
                                            </p:tgtEl>
                                          </p:cBhvr>
                                        </p:animEffect>
                                      </p:childTnLst>
                                    </p:cTn>
                                  </p:par>
                                </p:childTnLst>
                              </p:cTn>
                            </p:par>
                            <p:par>
                              <p:cTn id="67" fill="hold">
                                <p:stCondLst>
                                  <p:cond delay="3300"/>
                                </p:stCondLst>
                                <p:childTnLst>
                                  <p:par>
                                    <p:cTn id="68" presetID="22" presetClass="entr" presetSubtype="2" fill="hold" grpId="0" nodeType="after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wipe(right)">
                                          <p:cBhvr>
                                            <p:cTn id="70" dur="500"/>
                                            <p:tgtEl>
                                              <p:spTgt spid="18"/>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wipe(right)">
                                          <p:cBhvr>
                                            <p:cTn id="73" dur="500"/>
                                            <p:tgtEl>
                                              <p:spTgt spid="19"/>
                                            </p:tgtEl>
                                          </p:cBhvr>
                                        </p:animEffect>
                                      </p:childTnLst>
                                    </p:cTn>
                                  </p:par>
                                </p:childTnLst>
                              </p:cTn>
                            </p:par>
                            <p:par>
                              <p:cTn id="74" fill="hold">
                                <p:stCondLst>
                                  <p:cond delay="3800"/>
                                </p:stCondLst>
                                <p:childTnLst>
                                  <p:par>
                                    <p:cTn id="75" presetID="31" presetClass="entr" presetSubtype="0" fill="hold" grpId="0" nodeType="after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p:cTn id="77" dur="400" fill="hold"/>
                                            <p:tgtEl>
                                              <p:spTgt spid="11"/>
                                            </p:tgtEl>
                                            <p:attrNameLst>
                                              <p:attrName>ppt_w</p:attrName>
                                            </p:attrNameLst>
                                          </p:cBhvr>
                                          <p:tavLst>
                                            <p:tav tm="0">
                                              <p:val>
                                                <p:fltVal val="0"/>
                                              </p:val>
                                            </p:tav>
                                            <p:tav tm="100000">
                                              <p:val>
                                                <p:strVal val="#ppt_w"/>
                                              </p:val>
                                            </p:tav>
                                          </p:tavLst>
                                        </p:anim>
                                        <p:anim calcmode="lin" valueType="num">
                                          <p:cBhvr>
                                            <p:cTn id="78" dur="400" fill="hold"/>
                                            <p:tgtEl>
                                              <p:spTgt spid="11"/>
                                            </p:tgtEl>
                                            <p:attrNameLst>
                                              <p:attrName>ppt_h</p:attrName>
                                            </p:attrNameLst>
                                          </p:cBhvr>
                                          <p:tavLst>
                                            <p:tav tm="0">
                                              <p:val>
                                                <p:fltVal val="0"/>
                                              </p:val>
                                            </p:tav>
                                            <p:tav tm="100000">
                                              <p:val>
                                                <p:strVal val="#ppt_h"/>
                                              </p:val>
                                            </p:tav>
                                          </p:tavLst>
                                        </p:anim>
                                        <p:anim calcmode="lin" valueType="num">
                                          <p:cBhvr>
                                            <p:cTn id="79" dur="400" fill="hold"/>
                                            <p:tgtEl>
                                              <p:spTgt spid="11"/>
                                            </p:tgtEl>
                                            <p:attrNameLst>
                                              <p:attrName>style.rotation</p:attrName>
                                            </p:attrNameLst>
                                          </p:cBhvr>
                                          <p:tavLst>
                                            <p:tav tm="0">
                                              <p:val>
                                                <p:fltVal val="90"/>
                                              </p:val>
                                            </p:tav>
                                            <p:tav tm="100000">
                                              <p:val>
                                                <p:fltVal val="0"/>
                                              </p:val>
                                            </p:tav>
                                          </p:tavLst>
                                        </p:anim>
                                        <p:animEffect transition="in" filter="fade">
                                          <p:cBhvr>
                                            <p:cTn id="80" dur="400"/>
                                            <p:tgtEl>
                                              <p:spTgt spid="11"/>
                                            </p:tgtEl>
                                          </p:cBhvr>
                                        </p:animEffect>
                                      </p:childTnLst>
                                    </p:cTn>
                                  </p:par>
                                </p:childTnLst>
                              </p:cTn>
                            </p:par>
                            <p:par>
                              <p:cTn id="81" fill="hold">
                                <p:stCondLst>
                                  <p:cond delay="4200"/>
                                </p:stCondLst>
                                <p:childTnLst>
                                  <p:par>
                                    <p:cTn id="82" presetID="22" presetClass="entr" presetSubtype="2" fill="hold" grpId="0" nodeType="after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wipe(right)">
                                          <p:cBhvr>
                                            <p:cTn id="84" dur="500"/>
                                            <p:tgtEl>
                                              <p:spTgt spid="20"/>
                                            </p:tgtEl>
                                          </p:cBhvr>
                                        </p:animEffect>
                                      </p:childTnLst>
                                    </p:cTn>
                                  </p:par>
                                  <p:par>
                                    <p:cTn id="85" presetID="22" presetClass="entr" presetSubtype="2"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wipe(right)">
                                          <p:cBhvr>
                                            <p:cTn id="87" dur="500"/>
                                            <p:tgtEl>
                                              <p:spTgt spid="21"/>
                                            </p:tgtEl>
                                          </p:cBhvr>
                                        </p:animEffect>
                                      </p:childTnLst>
                                    </p:cTn>
                                  </p:par>
                                </p:childTnLst>
                              </p:cTn>
                            </p:par>
                            <p:par>
                              <p:cTn id="88" fill="hold">
                                <p:stCondLst>
                                  <p:cond delay="4700"/>
                                </p:stCondLst>
                                <p:childTnLst>
                                  <p:par>
                                    <p:cTn id="89" presetID="31" presetClass="entr" presetSubtype="0" fill="hold" grpId="0" nodeType="afterEffect">
                                      <p:stCondLst>
                                        <p:cond delay="0"/>
                                      </p:stCondLst>
                                      <p:childTnLst>
                                        <p:set>
                                          <p:cBhvr>
                                            <p:cTn id="90" dur="1" fill="hold">
                                              <p:stCondLst>
                                                <p:cond delay="0"/>
                                              </p:stCondLst>
                                            </p:cTn>
                                            <p:tgtEl>
                                              <p:spTgt spid="14"/>
                                            </p:tgtEl>
                                            <p:attrNameLst>
                                              <p:attrName>style.visibility</p:attrName>
                                            </p:attrNameLst>
                                          </p:cBhvr>
                                          <p:to>
                                            <p:strVal val="visible"/>
                                          </p:to>
                                        </p:set>
                                        <p:anim calcmode="lin" valueType="num">
                                          <p:cBhvr>
                                            <p:cTn id="91" dur="400" fill="hold"/>
                                            <p:tgtEl>
                                              <p:spTgt spid="14"/>
                                            </p:tgtEl>
                                            <p:attrNameLst>
                                              <p:attrName>ppt_w</p:attrName>
                                            </p:attrNameLst>
                                          </p:cBhvr>
                                          <p:tavLst>
                                            <p:tav tm="0">
                                              <p:val>
                                                <p:fltVal val="0"/>
                                              </p:val>
                                            </p:tav>
                                            <p:tav tm="100000">
                                              <p:val>
                                                <p:strVal val="#ppt_w"/>
                                              </p:val>
                                            </p:tav>
                                          </p:tavLst>
                                        </p:anim>
                                        <p:anim calcmode="lin" valueType="num">
                                          <p:cBhvr>
                                            <p:cTn id="92" dur="400" fill="hold"/>
                                            <p:tgtEl>
                                              <p:spTgt spid="14"/>
                                            </p:tgtEl>
                                            <p:attrNameLst>
                                              <p:attrName>ppt_h</p:attrName>
                                            </p:attrNameLst>
                                          </p:cBhvr>
                                          <p:tavLst>
                                            <p:tav tm="0">
                                              <p:val>
                                                <p:fltVal val="0"/>
                                              </p:val>
                                            </p:tav>
                                            <p:tav tm="100000">
                                              <p:val>
                                                <p:strVal val="#ppt_h"/>
                                              </p:val>
                                            </p:tav>
                                          </p:tavLst>
                                        </p:anim>
                                        <p:anim calcmode="lin" valueType="num">
                                          <p:cBhvr>
                                            <p:cTn id="93" dur="400" fill="hold"/>
                                            <p:tgtEl>
                                              <p:spTgt spid="14"/>
                                            </p:tgtEl>
                                            <p:attrNameLst>
                                              <p:attrName>style.rotation</p:attrName>
                                            </p:attrNameLst>
                                          </p:cBhvr>
                                          <p:tavLst>
                                            <p:tav tm="0">
                                              <p:val>
                                                <p:fltVal val="90"/>
                                              </p:val>
                                            </p:tav>
                                            <p:tav tm="100000">
                                              <p:val>
                                                <p:fltVal val="0"/>
                                              </p:val>
                                            </p:tav>
                                          </p:tavLst>
                                        </p:anim>
                                        <p:animEffect transition="in" filter="fade">
                                          <p:cBhvr>
                                            <p:cTn id="94" dur="400"/>
                                            <p:tgtEl>
                                              <p:spTgt spid="14"/>
                                            </p:tgtEl>
                                          </p:cBhvr>
                                        </p:animEffect>
                                      </p:childTnLst>
                                    </p:cTn>
                                  </p:par>
                                </p:childTnLst>
                              </p:cTn>
                            </p:par>
                            <p:par>
                              <p:cTn id="95" fill="hold">
                                <p:stCondLst>
                                  <p:cond delay="5100"/>
                                </p:stCondLst>
                                <p:childTnLst>
                                  <p:par>
                                    <p:cTn id="96" presetID="22" presetClass="entr" presetSubtype="2" fill="hold" grpId="0" nodeType="after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wipe(right)">
                                          <p:cBhvr>
                                            <p:cTn id="98" dur="500"/>
                                            <p:tgtEl>
                                              <p:spTgt spid="22"/>
                                            </p:tgtEl>
                                          </p:cBhvr>
                                        </p:animEffect>
                                      </p:childTnLst>
                                    </p:cTn>
                                  </p:par>
                                  <p:par>
                                    <p:cTn id="99" presetID="22" presetClass="entr" presetSubtype="2" fill="hold" grpId="0" nodeType="with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wipe(right)">
                                          <p:cBhvr>
                                            <p:cTn id="101" dur="500"/>
                                            <p:tgtEl>
                                              <p:spTgt spid="23"/>
                                            </p:tgtEl>
                                          </p:cBhvr>
                                        </p:animEffect>
                                      </p:childTnLst>
                                    </p:cTn>
                                  </p:par>
                                </p:childTnLst>
                              </p:cTn>
                            </p:par>
                            <p:par>
                              <p:cTn id="102" fill="hold">
                                <p:stCondLst>
                                  <p:cond delay="5600"/>
                                </p:stCondLst>
                                <p:childTnLst>
                                  <p:par>
                                    <p:cTn id="103" presetID="31" presetClass="entr" presetSubtype="0" fill="hold" grpId="0" nodeType="afterEffect">
                                      <p:stCondLst>
                                        <p:cond delay="0"/>
                                      </p:stCondLst>
                                      <p:childTnLst>
                                        <p:set>
                                          <p:cBhvr>
                                            <p:cTn id="104" dur="1" fill="hold">
                                              <p:stCondLst>
                                                <p:cond delay="0"/>
                                              </p:stCondLst>
                                            </p:cTn>
                                            <p:tgtEl>
                                              <p:spTgt spid="10"/>
                                            </p:tgtEl>
                                            <p:attrNameLst>
                                              <p:attrName>style.visibility</p:attrName>
                                            </p:attrNameLst>
                                          </p:cBhvr>
                                          <p:to>
                                            <p:strVal val="visible"/>
                                          </p:to>
                                        </p:set>
                                        <p:anim calcmode="lin" valueType="num">
                                          <p:cBhvr>
                                            <p:cTn id="105" dur="400" fill="hold"/>
                                            <p:tgtEl>
                                              <p:spTgt spid="10"/>
                                            </p:tgtEl>
                                            <p:attrNameLst>
                                              <p:attrName>ppt_w</p:attrName>
                                            </p:attrNameLst>
                                          </p:cBhvr>
                                          <p:tavLst>
                                            <p:tav tm="0">
                                              <p:val>
                                                <p:fltVal val="0"/>
                                              </p:val>
                                            </p:tav>
                                            <p:tav tm="100000">
                                              <p:val>
                                                <p:strVal val="#ppt_w"/>
                                              </p:val>
                                            </p:tav>
                                          </p:tavLst>
                                        </p:anim>
                                        <p:anim calcmode="lin" valueType="num">
                                          <p:cBhvr>
                                            <p:cTn id="106" dur="400" fill="hold"/>
                                            <p:tgtEl>
                                              <p:spTgt spid="10"/>
                                            </p:tgtEl>
                                            <p:attrNameLst>
                                              <p:attrName>ppt_h</p:attrName>
                                            </p:attrNameLst>
                                          </p:cBhvr>
                                          <p:tavLst>
                                            <p:tav tm="0">
                                              <p:val>
                                                <p:fltVal val="0"/>
                                              </p:val>
                                            </p:tav>
                                            <p:tav tm="100000">
                                              <p:val>
                                                <p:strVal val="#ppt_h"/>
                                              </p:val>
                                            </p:tav>
                                          </p:tavLst>
                                        </p:anim>
                                        <p:anim calcmode="lin" valueType="num">
                                          <p:cBhvr>
                                            <p:cTn id="107" dur="400" fill="hold"/>
                                            <p:tgtEl>
                                              <p:spTgt spid="10"/>
                                            </p:tgtEl>
                                            <p:attrNameLst>
                                              <p:attrName>style.rotation</p:attrName>
                                            </p:attrNameLst>
                                          </p:cBhvr>
                                          <p:tavLst>
                                            <p:tav tm="0">
                                              <p:val>
                                                <p:fltVal val="90"/>
                                              </p:val>
                                            </p:tav>
                                            <p:tav tm="100000">
                                              <p:val>
                                                <p:fltVal val="0"/>
                                              </p:val>
                                            </p:tav>
                                          </p:tavLst>
                                        </p:anim>
                                        <p:animEffect transition="in" filter="fade">
                                          <p:cBhvr>
                                            <p:cTn id="108" dur="400"/>
                                            <p:tgtEl>
                                              <p:spTgt spid="10"/>
                                            </p:tgtEl>
                                          </p:cBhvr>
                                        </p:animEffect>
                                      </p:childTnLst>
                                    </p:cTn>
                                  </p:par>
                                </p:childTnLst>
                              </p:cTn>
                            </p:par>
                            <p:par>
                              <p:cTn id="109" fill="hold">
                                <p:stCondLst>
                                  <p:cond delay="6000"/>
                                </p:stCondLst>
                                <p:childTnLst>
                                  <p:par>
                                    <p:cTn id="110" presetID="22" presetClass="entr" presetSubtype="2" fill="hold" grpId="0" nodeType="afterEffect">
                                      <p:stCondLst>
                                        <p:cond delay="0"/>
                                      </p:stCondLst>
                                      <p:childTnLst>
                                        <p:set>
                                          <p:cBhvr>
                                            <p:cTn id="111" dur="1" fill="hold">
                                              <p:stCondLst>
                                                <p:cond delay="0"/>
                                              </p:stCondLst>
                                            </p:cTn>
                                            <p:tgtEl>
                                              <p:spTgt spid="24"/>
                                            </p:tgtEl>
                                            <p:attrNameLst>
                                              <p:attrName>style.visibility</p:attrName>
                                            </p:attrNameLst>
                                          </p:cBhvr>
                                          <p:to>
                                            <p:strVal val="visible"/>
                                          </p:to>
                                        </p:set>
                                        <p:animEffect transition="in" filter="wipe(right)">
                                          <p:cBhvr>
                                            <p:cTn id="112" dur="500"/>
                                            <p:tgtEl>
                                              <p:spTgt spid="24"/>
                                            </p:tgtEl>
                                          </p:cBhvr>
                                        </p:animEffect>
                                      </p:childTnLst>
                                    </p:cTn>
                                  </p:par>
                                  <p:par>
                                    <p:cTn id="113" presetID="22" presetClass="entr" presetSubtype="2" fill="hold" grpId="0" nodeType="with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wipe(right)">
                                          <p:cBhvr>
                                            <p:cTn id="115" dur="500"/>
                                            <p:tgtEl>
                                              <p:spTgt spid="25"/>
                                            </p:tgtEl>
                                          </p:cBhvr>
                                        </p:animEffect>
                                      </p:childTnLst>
                                    </p:cTn>
                                  </p:par>
                                </p:childTnLst>
                              </p:cTn>
                            </p:par>
                            <p:par>
                              <p:cTn id="116" fill="hold">
                                <p:stCondLst>
                                  <p:cond delay="6500"/>
                                </p:stCondLst>
                                <p:childTnLst>
                                  <p:par>
                                    <p:cTn id="117" presetID="31" presetClass="entr" presetSubtype="0" fill="hold" grpId="0" nodeType="afterEffect">
                                      <p:stCondLst>
                                        <p:cond delay="0"/>
                                      </p:stCondLst>
                                      <p:childTnLst>
                                        <p:set>
                                          <p:cBhvr>
                                            <p:cTn id="118" dur="1" fill="hold">
                                              <p:stCondLst>
                                                <p:cond delay="0"/>
                                              </p:stCondLst>
                                            </p:cTn>
                                            <p:tgtEl>
                                              <p:spTgt spid="15"/>
                                            </p:tgtEl>
                                            <p:attrNameLst>
                                              <p:attrName>style.visibility</p:attrName>
                                            </p:attrNameLst>
                                          </p:cBhvr>
                                          <p:to>
                                            <p:strVal val="visible"/>
                                          </p:to>
                                        </p:set>
                                        <p:anim calcmode="lin" valueType="num">
                                          <p:cBhvr>
                                            <p:cTn id="119" dur="400" fill="hold"/>
                                            <p:tgtEl>
                                              <p:spTgt spid="15"/>
                                            </p:tgtEl>
                                            <p:attrNameLst>
                                              <p:attrName>ppt_w</p:attrName>
                                            </p:attrNameLst>
                                          </p:cBhvr>
                                          <p:tavLst>
                                            <p:tav tm="0">
                                              <p:val>
                                                <p:fltVal val="0"/>
                                              </p:val>
                                            </p:tav>
                                            <p:tav tm="100000">
                                              <p:val>
                                                <p:strVal val="#ppt_w"/>
                                              </p:val>
                                            </p:tav>
                                          </p:tavLst>
                                        </p:anim>
                                        <p:anim calcmode="lin" valueType="num">
                                          <p:cBhvr>
                                            <p:cTn id="120" dur="400" fill="hold"/>
                                            <p:tgtEl>
                                              <p:spTgt spid="15"/>
                                            </p:tgtEl>
                                            <p:attrNameLst>
                                              <p:attrName>ppt_h</p:attrName>
                                            </p:attrNameLst>
                                          </p:cBhvr>
                                          <p:tavLst>
                                            <p:tav tm="0">
                                              <p:val>
                                                <p:fltVal val="0"/>
                                              </p:val>
                                            </p:tav>
                                            <p:tav tm="100000">
                                              <p:val>
                                                <p:strVal val="#ppt_h"/>
                                              </p:val>
                                            </p:tav>
                                          </p:tavLst>
                                        </p:anim>
                                        <p:anim calcmode="lin" valueType="num">
                                          <p:cBhvr>
                                            <p:cTn id="121" dur="400" fill="hold"/>
                                            <p:tgtEl>
                                              <p:spTgt spid="15"/>
                                            </p:tgtEl>
                                            <p:attrNameLst>
                                              <p:attrName>style.rotation</p:attrName>
                                            </p:attrNameLst>
                                          </p:cBhvr>
                                          <p:tavLst>
                                            <p:tav tm="0">
                                              <p:val>
                                                <p:fltVal val="90"/>
                                              </p:val>
                                            </p:tav>
                                            <p:tav tm="100000">
                                              <p:val>
                                                <p:fltVal val="0"/>
                                              </p:val>
                                            </p:tav>
                                          </p:tavLst>
                                        </p:anim>
                                        <p:animEffect transition="in" filter="fade">
                                          <p:cBhvr>
                                            <p:cTn id="122" dur="400"/>
                                            <p:tgtEl>
                                              <p:spTgt spid="15"/>
                                            </p:tgtEl>
                                          </p:cBhvr>
                                        </p:animEffect>
                                      </p:childTnLst>
                                    </p:cTn>
                                  </p:par>
                                </p:childTnLst>
                              </p:cTn>
                            </p:par>
                            <p:par>
                              <p:cTn id="123" fill="hold">
                                <p:stCondLst>
                                  <p:cond delay="6900"/>
                                </p:stCondLst>
                                <p:childTnLst>
                                  <p:par>
                                    <p:cTn id="124" presetID="22" presetClass="entr" presetSubtype="2" fill="hold" grpId="0" nodeType="after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wipe(right)">
                                          <p:cBhvr>
                                            <p:cTn id="126" dur="500"/>
                                            <p:tgtEl>
                                              <p:spTgt spid="26"/>
                                            </p:tgtEl>
                                          </p:cBhvr>
                                        </p:animEffect>
                                      </p:childTnLst>
                                    </p:cTn>
                                  </p:par>
                                  <p:par>
                                    <p:cTn id="127" presetID="22" presetClass="entr" presetSubtype="2" fill="hold" grpId="0" nodeType="withEffect">
                                      <p:stCondLst>
                                        <p:cond delay="0"/>
                                      </p:stCondLst>
                                      <p:childTnLst>
                                        <p:set>
                                          <p:cBhvr>
                                            <p:cTn id="128" dur="1" fill="hold">
                                              <p:stCondLst>
                                                <p:cond delay="0"/>
                                              </p:stCondLst>
                                            </p:cTn>
                                            <p:tgtEl>
                                              <p:spTgt spid="27"/>
                                            </p:tgtEl>
                                            <p:attrNameLst>
                                              <p:attrName>style.visibility</p:attrName>
                                            </p:attrNameLst>
                                          </p:cBhvr>
                                          <p:to>
                                            <p:strVal val="visible"/>
                                          </p:to>
                                        </p:set>
                                        <p:animEffect transition="in" filter="wipe(right)">
                                          <p:cBhvr>
                                            <p:cTn id="12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p:bldP spid="17" grpId="0"/>
          <p:bldP spid="18" grpId="0"/>
          <p:bldP spid="19" grpId="0"/>
          <p:bldP spid="20" grpId="0"/>
          <p:bldP spid="21" grpId="0"/>
          <p:bldP spid="22" grpId="0"/>
          <p:bldP spid="23" grpId="0"/>
          <p:bldP spid="24" grpId="0"/>
          <p:bldP spid="25" grpId="0"/>
          <p:bldP spid="26" grpId="0"/>
          <p:bldP spid="27"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1+#ppt_w/2"/>
                                              </p:val>
                                            </p:tav>
                                            <p:tav tm="100000">
                                              <p:val>
                                                <p:strVal val="#ppt_x"/>
                                              </p:val>
                                            </p:tav>
                                          </p:tavLst>
                                        </p:anim>
                                        <p:anim calcmode="lin" valueType="num">
                                          <p:cBhvr additive="base">
                                            <p:cTn id="14" dur="500" fill="hold"/>
                                            <p:tgtEl>
                                              <p:spTgt spid="31"/>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1000" fill="hold"/>
                                            <p:tgtEl>
                                              <p:spTgt spid="32"/>
                                            </p:tgtEl>
                                            <p:attrNameLst>
                                              <p:attrName>ppt_w</p:attrName>
                                            </p:attrNameLst>
                                          </p:cBhvr>
                                          <p:tavLst>
                                            <p:tav tm="0">
                                              <p:val>
                                                <p:fltVal val="0"/>
                                              </p:val>
                                            </p:tav>
                                            <p:tav tm="100000">
                                              <p:val>
                                                <p:strVal val="#ppt_w"/>
                                              </p:val>
                                            </p:tav>
                                          </p:tavLst>
                                        </p:anim>
                                        <p:anim calcmode="lin" valueType="num">
                                          <p:cBhvr>
                                            <p:cTn id="18" dur="1000" fill="hold"/>
                                            <p:tgtEl>
                                              <p:spTgt spid="32"/>
                                            </p:tgtEl>
                                            <p:attrNameLst>
                                              <p:attrName>ppt_h</p:attrName>
                                            </p:attrNameLst>
                                          </p:cBhvr>
                                          <p:tavLst>
                                            <p:tav tm="0">
                                              <p:val>
                                                <p:fltVal val="0"/>
                                              </p:val>
                                            </p:tav>
                                            <p:tav tm="100000">
                                              <p:val>
                                                <p:strVal val="#ppt_h"/>
                                              </p:val>
                                            </p:tav>
                                          </p:tavLst>
                                        </p:anim>
                                        <p:anim calcmode="lin" valueType="num">
                                          <p:cBhvr>
                                            <p:cTn id="19" dur="1000" fill="hold"/>
                                            <p:tgtEl>
                                              <p:spTgt spid="32"/>
                                            </p:tgtEl>
                                            <p:attrNameLst>
                                              <p:attrName>style.rotation</p:attrName>
                                            </p:attrNameLst>
                                          </p:cBhvr>
                                          <p:tavLst>
                                            <p:tav tm="0">
                                              <p:val>
                                                <p:fltVal val="90"/>
                                              </p:val>
                                            </p:tav>
                                            <p:tav tm="100000">
                                              <p:val>
                                                <p:fltVal val="0"/>
                                              </p:val>
                                            </p:tav>
                                          </p:tavLst>
                                        </p:anim>
                                        <p:animEffect transition="in" filter="fade">
                                          <p:cBhvr>
                                            <p:cTn id="20" dur="1000"/>
                                            <p:tgtEl>
                                              <p:spTgt spid="32"/>
                                            </p:tgtEl>
                                          </p:cBhvr>
                                        </p:animEffect>
                                      </p:childTnLst>
                                    </p:cTn>
                                  </p:par>
                                </p:childTnLst>
                              </p:cTn>
                            </p:par>
                            <p:par>
                              <p:cTn id="21" fill="hold">
                                <p:stCondLst>
                                  <p:cond delay="1500"/>
                                </p:stCondLst>
                                <p:childTnLst>
                                  <p:par>
                                    <p:cTn id="22" presetID="2" presetClass="entr" presetSubtype="9"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0-#ppt_w/2"/>
                                              </p:val>
                                            </p:tav>
                                            <p:tav tm="100000">
                                              <p:val>
                                                <p:strVal val="#ppt_x"/>
                                              </p:val>
                                            </p:tav>
                                          </p:tavLst>
                                        </p:anim>
                                        <p:anim calcmode="lin" valueType="num">
                                          <p:cBhvr additive="base">
                                            <p:cTn id="25" dur="500" fill="hold"/>
                                            <p:tgtEl>
                                              <p:spTgt spid="6"/>
                                            </p:tgtEl>
                                            <p:attrNameLst>
                                              <p:attrName>ppt_y</p:attrName>
                                            </p:attrNameLst>
                                          </p:cBhvr>
                                          <p:tavLst>
                                            <p:tav tm="0">
                                              <p:val>
                                                <p:strVal val="0-#ppt_h/2"/>
                                              </p:val>
                                            </p:tav>
                                            <p:tav tm="100000">
                                              <p:val>
                                                <p:strVal val="#ppt_y"/>
                                              </p:val>
                                            </p:tav>
                                          </p:tavLst>
                                        </p:anim>
                                      </p:childTnLst>
                                    </p:cTn>
                                  </p:par>
                                  <p:par>
                                    <p:cTn id="26" presetID="2" presetClass="entr" presetSubtype="3"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1+#ppt_w/2"/>
                                              </p:val>
                                            </p:tav>
                                            <p:tav tm="100000">
                                              <p:val>
                                                <p:strVal val="#ppt_x"/>
                                              </p:val>
                                            </p:tav>
                                          </p:tavLst>
                                        </p:anim>
                                        <p:anim calcmode="lin" valueType="num">
                                          <p:cBhvr additive="base">
                                            <p:cTn id="29" dur="500" fill="hold"/>
                                            <p:tgtEl>
                                              <p:spTgt spid="7"/>
                                            </p:tgtEl>
                                            <p:attrNameLst>
                                              <p:attrName>ppt_y</p:attrName>
                                            </p:attrNameLst>
                                          </p:cBhvr>
                                          <p:tavLst>
                                            <p:tav tm="0">
                                              <p:val>
                                                <p:strVal val="0-#ppt_h/2"/>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1+#ppt_w/2"/>
                                              </p:val>
                                            </p:tav>
                                            <p:tav tm="100000">
                                              <p:val>
                                                <p:strVal val="#ppt_x"/>
                                              </p:val>
                                            </p:tav>
                                          </p:tavLst>
                                        </p:anim>
                                        <p:anim calcmode="lin" valueType="num">
                                          <p:cBhvr additive="base">
                                            <p:cTn id="33" dur="500" fill="hold"/>
                                            <p:tgtEl>
                                              <p:spTgt spid="4"/>
                                            </p:tgtEl>
                                            <p:attrNameLst>
                                              <p:attrName>ppt_y</p:attrName>
                                            </p:attrNameLst>
                                          </p:cBhvr>
                                          <p:tavLst>
                                            <p:tav tm="0">
                                              <p:val>
                                                <p:strVal val="#ppt_y"/>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1+#ppt_w/2"/>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par>
                                    <p:cTn id="38" presetID="2" presetClass="entr" presetSubtype="12"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0-#ppt_w/2"/>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0-#ppt_w/2"/>
                                              </p:val>
                                            </p:tav>
                                            <p:tav tm="100000">
                                              <p:val>
                                                <p:strVal val="#ppt_x"/>
                                              </p:val>
                                            </p:tav>
                                          </p:tavLst>
                                        </p:anim>
                                        <p:anim calcmode="lin" valueType="num">
                                          <p:cBhvr additive="base">
                                            <p:cTn id="45" dur="500" fill="hold"/>
                                            <p:tgtEl>
                                              <p:spTgt spid="5"/>
                                            </p:tgtEl>
                                            <p:attrNameLst>
                                              <p:attrName>ppt_y</p:attrName>
                                            </p:attrNameLst>
                                          </p:cBhvr>
                                          <p:tavLst>
                                            <p:tav tm="0">
                                              <p:val>
                                                <p:strVal val="#ppt_y"/>
                                              </p:val>
                                            </p:tav>
                                            <p:tav tm="100000">
                                              <p:val>
                                                <p:strVal val="#ppt_y"/>
                                              </p:val>
                                            </p:tav>
                                          </p:tavLst>
                                        </p:anim>
                                      </p:childTnLst>
                                    </p:cTn>
                                  </p:par>
                                </p:childTnLst>
                              </p:cTn>
                            </p:par>
                            <p:par>
                              <p:cTn id="46" fill="hold">
                                <p:stCondLst>
                                  <p:cond delay="2000"/>
                                </p:stCondLst>
                                <p:childTnLst>
                                  <p:par>
                                    <p:cTn id="47" presetID="31" presetClass="entr" presetSubtype="0"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400" fill="hold"/>
                                            <p:tgtEl>
                                              <p:spTgt spid="12"/>
                                            </p:tgtEl>
                                            <p:attrNameLst>
                                              <p:attrName>ppt_w</p:attrName>
                                            </p:attrNameLst>
                                          </p:cBhvr>
                                          <p:tavLst>
                                            <p:tav tm="0">
                                              <p:val>
                                                <p:fltVal val="0"/>
                                              </p:val>
                                            </p:tav>
                                            <p:tav tm="100000">
                                              <p:val>
                                                <p:strVal val="#ppt_w"/>
                                              </p:val>
                                            </p:tav>
                                          </p:tavLst>
                                        </p:anim>
                                        <p:anim calcmode="lin" valueType="num">
                                          <p:cBhvr>
                                            <p:cTn id="50" dur="400" fill="hold"/>
                                            <p:tgtEl>
                                              <p:spTgt spid="12"/>
                                            </p:tgtEl>
                                            <p:attrNameLst>
                                              <p:attrName>ppt_h</p:attrName>
                                            </p:attrNameLst>
                                          </p:cBhvr>
                                          <p:tavLst>
                                            <p:tav tm="0">
                                              <p:val>
                                                <p:fltVal val="0"/>
                                              </p:val>
                                            </p:tav>
                                            <p:tav tm="100000">
                                              <p:val>
                                                <p:strVal val="#ppt_h"/>
                                              </p:val>
                                            </p:tav>
                                          </p:tavLst>
                                        </p:anim>
                                        <p:anim calcmode="lin" valueType="num">
                                          <p:cBhvr>
                                            <p:cTn id="51" dur="400" fill="hold"/>
                                            <p:tgtEl>
                                              <p:spTgt spid="12"/>
                                            </p:tgtEl>
                                            <p:attrNameLst>
                                              <p:attrName>style.rotation</p:attrName>
                                            </p:attrNameLst>
                                          </p:cBhvr>
                                          <p:tavLst>
                                            <p:tav tm="0">
                                              <p:val>
                                                <p:fltVal val="90"/>
                                              </p:val>
                                            </p:tav>
                                            <p:tav tm="100000">
                                              <p:val>
                                                <p:fltVal val="0"/>
                                              </p:val>
                                            </p:tav>
                                          </p:tavLst>
                                        </p:anim>
                                        <p:animEffect transition="in" filter="fade">
                                          <p:cBhvr>
                                            <p:cTn id="52" dur="400"/>
                                            <p:tgtEl>
                                              <p:spTgt spid="12"/>
                                            </p:tgtEl>
                                          </p:cBhvr>
                                        </p:animEffect>
                                      </p:childTnLst>
                                    </p:cTn>
                                  </p:par>
                                </p:childTnLst>
                              </p:cTn>
                            </p:par>
                            <p:par>
                              <p:cTn id="53" fill="hold">
                                <p:stCondLst>
                                  <p:cond delay="2400"/>
                                </p:stCondLst>
                                <p:childTnLst>
                                  <p:par>
                                    <p:cTn id="54" presetID="22" presetClass="entr" presetSubtype="2"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right)">
                                          <p:cBhvr>
                                            <p:cTn id="56" dur="500"/>
                                            <p:tgtEl>
                                              <p:spTgt spid="16"/>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right)">
                                          <p:cBhvr>
                                            <p:cTn id="59" dur="500"/>
                                            <p:tgtEl>
                                              <p:spTgt spid="17"/>
                                            </p:tgtEl>
                                          </p:cBhvr>
                                        </p:animEffect>
                                      </p:childTnLst>
                                    </p:cTn>
                                  </p:par>
                                </p:childTnLst>
                              </p:cTn>
                            </p:par>
                            <p:par>
                              <p:cTn id="60" fill="hold">
                                <p:stCondLst>
                                  <p:cond delay="2900"/>
                                </p:stCondLst>
                                <p:childTnLst>
                                  <p:par>
                                    <p:cTn id="61" presetID="31" presetClass="entr" presetSubtype="0"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p:cTn id="63" dur="400" fill="hold"/>
                                            <p:tgtEl>
                                              <p:spTgt spid="13"/>
                                            </p:tgtEl>
                                            <p:attrNameLst>
                                              <p:attrName>ppt_w</p:attrName>
                                            </p:attrNameLst>
                                          </p:cBhvr>
                                          <p:tavLst>
                                            <p:tav tm="0">
                                              <p:val>
                                                <p:fltVal val="0"/>
                                              </p:val>
                                            </p:tav>
                                            <p:tav tm="100000">
                                              <p:val>
                                                <p:strVal val="#ppt_w"/>
                                              </p:val>
                                            </p:tav>
                                          </p:tavLst>
                                        </p:anim>
                                        <p:anim calcmode="lin" valueType="num">
                                          <p:cBhvr>
                                            <p:cTn id="64" dur="400" fill="hold"/>
                                            <p:tgtEl>
                                              <p:spTgt spid="13"/>
                                            </p:tgtEl>
                                            <p:attrNameLst>
                                              <p:attrName>ppt_h</p:attrName>
                                            </p:attrNameLst>
                                          </p:cBhvr>
                                          <p:tavLst>
                                            <p:tav tm="0">
                                              <p:val>
                                                <p:fltVal val="0"/>
                                              </p:val>
                                            </p:tav>
                                            <p:tav tm="100000">
                                              <p:val>
                                                <p:strVal val="#ppt_h"/>
                                              </p:val>
                                            </p:tav>
                                          </p:tavLst>
                                        </p:anim>
                                        <p:anim calcmode="lin" valueType="num">
                                          <p:cBhvr>
                                            <p:cTn id="65" dur="400" fill="hold"/>
                                            <p:tgtEl>
                                              <p:spTgt spid="13"/>
                                            </p:tgtEl>
                                            <p:attrNameLst>
                                              <p:attrName>style.rotation</p:attrName>
                                            </p:attrNameLst>
                                          </p:cBhvr>
                                          <p:tavLst>
                                            <p:tav tm="0">
                                              <p:val>
                                                <p:fltVal val="90"/>
                                              </p:val>
                                            </p:tav>
                                            <p:tav tm="100000">
                                              <p:val>
                                                <p:fltVal val="0"/>
                                              </p:val>
                                            </p:tav>
                                          </p:tavLst>
                                        </p:anim>
                                        <p:animEffect transition="in" filter="fade">
                                          <p:cBhvr>
                                            <p:cTn id="66" dur="400"/>
                                            <p:tgtEl>
                                              <p:spTgt spid="13"/>
                                            </p:tgtEl>
                                          </p:cBhvr>
                                        </p:animEffect>
                                      </p:childTnLst>
                                    </p:cTn>
                                  </p:par>
                                </p:childTnLst>
                              </p:cTn>
                            </p:par>
                            <p:par>
                              <p:cTn id="67" fill="hold">
                                <p:stCondLst>
                                  <p:cond delay="3300"/>
                                </p:stCondLst>
                                <p:childTnLst>
                                  <p:par>
                                    <p:cTn id="68" presetID="22" presetClass="entr" presetSubtype="2" fill="hold" grpId="0" nodeType="after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wipe(right)">
                                          <p:cBhvr>
                                            <p:cTn id="70" dur="500"/>
                                            <p:tgtEl>
                                              <p:spTgt spid="18"/>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wipe(right)">
                                          <p:cBhvr>
                                            <p:cTn id="73" dur="500"/>
                                            <p:tgtEl>
                                              <p:spTgt spid="19"/>
                                            </p:tgtEl>
                                          </p:cBhvr>
                                        </p:animEffect>
                                      </p:childTnLst>
                                    </p:cTn>
                                  </p:par>
                                </p:childTnLst>
                              </p:cTn>
                            </p:par>
                            <p:par>
                              <p:cTn id="74" fill="hold">
                                <p:stCondLst>
                                  <p:cond delay="3800"/>
                                </p:stCondLst>
                                <p:childTnLst>
                                  <p:par>
                                    <p:cTn id="75" presetID="31" presetClass="entr" presetSubtype="0" fill="hold" grpId="0" nodeType="after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p:cTn id="77" dur="400" fill="hold"/>
                                            <p:tgtEl>
                                              <p:spTgt spid="11"/>
                                            </p:tgtEl>
                                            <p:attrNameLst>
                                              <p:attrName>ppt_w</p:attrName>
                                            </p:attrNameLst>
                                          </p:cBhvr>
                                          <p:tavLst>
                                            <p:tav tm="0">
                                              <p:val>
                                                <p:fltVal val="0"/>
                                              </p:val>
                                            </p:tav>
                                            <p:tav tm="100000">
                                              <p:val>
                                                <p:strVal val="#ppt_w"/>
                                              </p:val>
                                            </p:tav>
                                          </p:tavLst>
                                        </p:anim>
                                        <p:anim calcmode="lin" valueType="num">
                                          <p:cBhvr>
                                            <p:cTn id="78" dur="400" fill="hold"/>
                                            <p:tgtEl>
                                              <p:spTgt spid="11"/>
                                            </p:tgtEl>
                                            <p:attrNameLst>
                                              <p:attrName>ppt_h</p:attrName>
                                            </p:attrNameLst>
                                          </p:cBhvr>
                                          <p:tavLst>
                                            <p:tav tm="0">
                                              <p:val>
                                                <p:fltVal val="0"/>
                                              </p:val>
                                            </p:tav>
                                            <p:tav tm="100000">
                                              <p:val>
                                                <p:strVal val="#ppt_h"/>
                                              </p:val>
                                            </p:tav>
                                          </p:tavLst>
                                        </p:anim>
                                        <p:anim calcmode="lin" valueType="num">
                                          <p:cBhvr>
                                            <p:cTn id="79" dur="400" fill="hold"/>
                                            <p:tgtEl>
                                              <p:spTgt spid="11"/>
                                            </p:tgtEl>
                                            <p:attrNameLst>
                                              <p:attrName>style.rotation</p:attrName>
                                            </p:attrNameLst>
                                          </p:cBhvr>
                                          <p:tavLst>
                                            <p:tav tm="0">
                                              <p:val>
                                                <p:fltVal val="90"/>
                                              </p:val>
                                            </p:tav>
                                            <p:tav tm="100000">
                                              <p:val>
                                                <p:fltVal val="0"/>
                                              </p:val>
                                            </p:tav>
                                          </p:tavLst>
                                        </p:anim>
                                        <p:animEffect transition="in" filter="fade">
                                          <p:cBhvr>
                                            <p:cTn id="80" dur="400"/>
                                            <p:tgtEl>
                                              <p:spTgt spid="11"/>
                                            </p:tgtEl>
                                          </p:cBhvr>
                                        </p:animEffect>
                                      </p:childTnLst>
                                    </p:cTn>
                                  </p:par>
                                </p:childTnLst>
                              </p:cTn>
                            </p:par>
                            <p:par>
                              <p:cTn id="81" fill="hold">
                                <p:stCondLst>
                                  <p:cond delay="4200"/>
                                </p:stCondLst>
                                <p:childTnLst>
                                  <p:par>
                                    <p:cTn id="82" presetID="22" presetClass="entr" presetSubtype="2" fill="hold" grpId="0" nodeType="after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wipe(right)">
                                          <p:cBhvr>
                                            <p:cTn id="84" dur="500"/>
                                            <p:tgtEl>
                                              <p:spTgt spid="20"/>
                                            </p:tgtEl>
                                          </p:cBhvr>
                                        </p:animEffect>
                                      </p:childTnLst>
                                    </p:cTn>
                                  </p:par>
                                  <p:par>
                                    <p:cTn id="85" presetID="22" presetClass="entr" presetSubtype="2"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wipe(right)">
                                          <p:cBhvr>
                                            <p:cTn id="87" dur="500"/>
                                            <p:tgtEl>
                                              <p:spTgt spid="21"/>
                                            </p:tgtEl>
                                          </p:cBhvr>
                                        </p:animEffect>
                                      </p:childTnLst>
                                    </p:cTn>
                                  </p:par>
                                </p:childTnLst>
                              </p:cTn>
                            </p:par>
                            <p:par>
                              <p:cTn id="88" fill="hold">
                                <p:stCondLst>
                                  <p:cond delay="4700"/>
                                </p:stCondLst>
                                <p:childTnLst>
                                  <p:par>
                                    <p:cTn id="89" presetID="31" presetClass="entr" presetSubtype="0" fill="hold" grpId="0" nodeType="afterEffect">
                                      <p:stCondLst>
                                        <p:cond delay="0"/>
                                      </p:stCondLst>
                                      <p:childTnLst>
                                        <p:set>
                                          <p:cBhvr>
                                            <p:cTn id="90" dur="1" fill="hold">
                                              <p:stCondLst>
                                                <p:cond delay="0"/>
                                              </p:stCondLst>
                                            </p:cTn>
                                            <p:tgtEl>
                                              <p:spTgt spid="14"/>
                                            </p:tgtEl>
                                            <p:attrNameLst>
                                              <p:attrName>style.visibility</p:attrName>
                                            </p:attrNameLst>
                                          </p:cBhvr>
                                          <p:to>
                                            <p:strVal val="visible"/>
                                          </p:to>
                                        </p:set>
                                        <p:anim calcmode="lin" valueType="num">
                                          <p:cBhvr>
                                            <p:cTn id="91" dur="400" fill="hold"/>
                                            <p:tgtEl>
                                              <p:spTgt spid="14"/>
                                            </p:tgtEl>
                                            <p:attrNameLst>
                                              <p:attrName>ppt_w</p:attrName>
                                            </p:attrNameLst>
                                          </p:cBhvr>
                                          <p:tavLst>
                                            <p:tav tm="0">
                                              <p:val>
                                                <p:fltVal val="0"/>
                                              </p:val>
                                            </p:tav>
                                            <p:tav tm="100000">
                                              <p:val>
                                                <p:strVal val="#ppt_w"/>
                                              </p:val>
                                            </p:tav>
                                          </p:tavLst>
                                        </p:anim>
                                        <p:anim calcmode="lin" valueType="num">
                                          <p:cBhvr>
                                            <p:cTn id="92" dur="400" fill="hold"/>
                                            <p:tgtEl>
                                              <p:spTgt spid="14"/>
                                            </p:tgtEl>
                                            <p:attrNameLst>
                                              <p:attrName>ppt_h</p:attrName>
                                            </p:attrNameLst>
                                          </p:cBhvr>
                                          <p:tavLst>
                                            <p:tav tm="0">
                                              <p:val>
                                                <p:fltVal val="0"/>
                                              </p:val>
                                            </p:tav>
                                            <p:tav tm="100000">
                                              <p:val>
                                                <p:strVal val="#ppt_h"/>
                                              </p:val>
                                            </p:tav>
                                          </p:tavLst>
                                        </p:anim>
                                        <p:anim calcmode="lin" valueType="num">
                                          <p:cBhvr>
                                            <p:cTn id="93" dur="400" fill="hold"/>
                                            <p:tgtEl>
                                              <p:spTgt spid="14"/>
                                            </p:tgtEl>
                                            <p:attrNameLst>
                                              <p:attrName>style.rotation</p:attrName>
                                            </p:attrNameLst>
                                          </p:cBhvr>
                                          <p:tavLst>
                                            <p:tav tm="0">
                                              <p:val>
                                                <p:fltVal val="90"/>
                                              </p:val>
                                            </p:tav>
                                            <p:tav tm="100000">
                                              <p:val>
                                                <p:fltVal val="0"/>
                                              </p:val>
                                            </p:tav>
                                          </p:tavLst>
                                        </p:anim>
                                        <p:animEffect transition="in" filter="fade">
                                          <p:cBhvr>
                                            <p:cTn id="94" dur="400"/>
                                            <p:tgtEl>
                                              <p:spTgt spid="14"/>
                                            </p:tgtEl>
                                          </p:cBhvr>
                                        </p:animEffect>
                                      </p:childTnLst>
                                    </p:cTn>
                                  </p:par>
                                </p:childTnLst>
                              </p:cTn>
                            </p:par>
                            <p:par>
                              <p:cTn id="95" fill="hold">
                                <p:stCondLst>
                                  <p:cond delay="5100"/>
                                </p:stCondLst>
                                <p:childTnLst>
                                  <p:par>
                                    <p:cTn id="96" presetID="22" presetClass="entr" presetSubtype="2" fill="hold" grpId="0" nodeType="after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wipe(right)">
                                          <p:cBhvr>
                                            <p:cTn id="98" dur="500"/>
                                            <p:tgtEl>
                                              <p:spTgt spid="22"/>
                                            </p:tgtEl>
                                          </p:cBhvr>
                                        </p:animEffect>
                                      </p:childTnLst>
                                    </p:cTn>
                                  </p:par>
                                  <p:par>
                                    <p:cTn id="99" presetID="22" presetClass="entr" presetSubtype="2" fill="hold" grpId="0" nodeType="with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wipe(right)">
                                          <p:cBhvr>
                                            <p:cTn id="101" dur="500"/>
                                            <p:tgtEl>
                                              <p:spTgt spid="23"/>
                                            </p:tgtEl>
                                          </p:cBhvr>
                                        </p:animEffect>
                                      </p:childTnLst>
                                    </p:cTn>
                                  </p:par>
                                </p:childTnLst>
                              </p:cTn>
                            </p:par>
                            <p:par>
                              <p:cTn id="102" fill="hold">
                                <p:stCondLst>
                                  <p:cond delay="5600"/>
                                </p:stCondLst>
                                <p:childTnLst>
                                  <p:par>
                                    <p:cTn id="103" presetID="31" presetClass="entr" presetSubtype="0" fill="hold" grpId="0" nodeType="afterEffect">
                                      <p:stCondLst>
                                        <p:cond delay="0"/>
                                      </p:stCondLst>
                                      <p:childTnLst>
                                        <p:set>
                                          <p:cBhvr>
                                            <p:cTn id="104" dur="1" fill="hold">
                                              <p:stCondLst>
                                                <p:cond delay="0"/>
                                              </p:stCondLst>
                                            </p:cTn>
                                            <p:tgtEl>
                                              <p:spTgt spid="10"/>
                                            </p:tgtEl>
                                            <p:attrNameLst>
                                              <p:attrName>style.visibility</p:attrName>
                                            </p:attrNameLst>
                                          </p:cBhvr>
                                          <p:to>
                                            <p:strVal val="visible"/>
                                          </p:to>
                                        </p:set>
                                        <p:anim calcmode="lin" valueType="num">
                                          <p:cBhvr>
                                            <p:cTn id="105" dur="400" fill="hold"/>
                                            <p:tgtEl>
                                              <p:spTgt spid="10"/>
                                            </p:tgtEl>
                                            <p:attrNameLst>
                                              <p:attrName>ppt_w</p:attrName>
                                            </p:attrNameLst>
                                          </p:cBhvr>
                                          <p:tavLst>
                                            <p:tav tm="0">
                                              <p:val>
                                                <p:fltVal val="0"/>
                                              </p:val>
                                            </p:tav>
                                            <p:tav tm="100000">
                                              <p:val>
                                                <p:strVal val="#ppt_w"/>
                                              </p:val>
                                            </p:tav>
                                          </p:tavLst>
                                        </p:anim>
                                        <p:anim calcmode="lin" valueType="num">
                                          <p:cBhvr>
                                            <p:cTn id="106" dur="400" fill="hold"/>
                                            <p:tgtEl>
                                              <p:spTgt spid="10"/>
                                            </p:tgtEl>
                                            <p:attrNameLst>
                                              <p:attrName>ppt_h</p:attrName>
                                            </p:attrNameLst>
                                          </p:cBhvr>
                                          <p:tavLst>
                                            <p:tav tm="0">
                                              <p:val>
                                                <p:fltVal val="0"/>
                                              </p:val>
                                            </p:tav>
                                            <p:tav tm="100000">
                                              <p:val>
                                                <p:strVal val="#ppt_h"/>
                                              </p:val>
                                            </p:tav>
                                          </p:tavLst>
                                        </p:anim>
                                        <p:anim calcmode="lin" valueType="num">
                                          <p:cBhvr>
                                            <p:cTn id="107" dur="400" fill="hold"/>
                                            <p:tgtEl>
                                              <p:spTgt spid="10"/>
                                            </p:tgtEl>
                                            <p:attrNameLst>
                                              <p:attrName>style.rotation</p:attrName>
                                            </p:attrNameLst>
                                          </p:cBhvr>
                                          <p:tavLst>
                                            <p:tav tm="0">
                                              <p:val>
                                                <p:fltVal val="90"/>
                                              </p:val>
                                            </p:tav>
                                            <p:tav tm="100000">
                                              <p:val>
                                                <p:fltVal val="0"/>
                                              </p:val>
                                            </p:tav>
                                          </p:tavLst>
                                        </p:anim>
                                        <p:animEffect transition="in" filter="fade">
                                          <p:cBhvr>
                                            <p:cTn id="108" dur="400"/>
                                            <p:tgtEl>
                                              <p:spTgt spid="10"/>
                                            </p:tgtEl>
                                          </p:cBhvr>
                                        </p:animEffect>
                                      </p:childTnLst>
                                    </p:cTn>
                                  </p:par>
                                </p:childTnLst>
                              </p:cTn>
                            </p:par>
                            <p:par>
                              <p:cTn id="109" fill="hold">
                                <p:stCondLst>
                                  <p:cond delay="6000"/>
                                </p:stCondLst>
                                <p:childTnLst>
                                  <p:par>
                                    <p:cTn id="110" presetID="22" presetClass="entr" presetSubtype="2" fill="hold" grpId="0" nodeType="afterEffect">
                                      <p:stCondLst>
                                        <p:cond delay="0"/>
                                      </p:stCondLst>
                                      <p:childTnLst>
                                        <p:set>
                                          <p:cBhvr>
                                            <p:cTn id="111" dur="1" fill="hold">
                                              <p:stCondLst>
                                                <p:cond delay="0"/>
                                              </p:stCondLst>
                                            </p:cTn>
                                            <p:tgtEl>
                                              <p:spTgt spid="24"/>
                                            </p:tgtEl>
                                            <p:attrNameLst>
                                              <p:attrName>style.visibility</p:attrName>
                                            </p:attrNameLst>
                                          </p:cBhvr>
                                          <p:to>
                                            <p:strVal val="visible"/>
                                          </p:to>
                                        </p:set>
                                        <p:animEffect transition="in" filter="wipe(right)">
                                          <p:cBhvr>
                                            <p:cTn id="112" dur="500"/>
                                            <p:tgtEl>
                                              <p:spTgt spid="24"/>
                                            </p:tgtEl>
                                          </p:cBhvr>
                                        </p:animEffect>
                                      </p:childTnLst>
                                    </p:cTn>
                                  </p:par>
                                  <p:par>
                                    <p:cTn id="113" presetID="22" presetClass="entr" presetSubtype="2" fill="hold" grpId="0" nodeType="with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wipe(right)">
                                          <p:cBhvr>
                                            <p:cTn id="115" dur="500"/>
                                            <p:tgtEl>
                                              <p:spTgt spid="25"/>
                                            </p:tgtEl>
                                          </p:cBhvr>
                                        </p:animEffect>
                                      </p:childTnLst>
                                    </p:cTn>
                                  </p:par>
                                </p:childTnLst>
                              </p:cTn>
                            </p:par>
                            <p:par>
                              <p:cTn id="116" fill="hold">
                                <p:stCondLst>
                                  <p:cond delay="6500"/>
                                </p:stCondLst>
                                <p:childTnLst>
                                  <p:par>
                                    <p:cTn id="117" presetID="31" presetClass="entr" presetSubtype="0" fill="hold" grpId="0" nodeType="afterEffect">
                                      <p:stCondLst>
                                        <p:cond delay="0"/>
                                      </p:stCondLst>
                                      <p:childTnLst>
                                        <p:set>
                                          <p:cBhvr>
                                            <p:cTn id="118" dur="1" fill="hold">
                                              <p:stCondLst>
                                                <p:cond delay="0"/>
                                              </p:stCondLst>
                                            </p:cTn>
                                            <p:tgtEl>
                                              <p:spTgt spid="15"/>
                                            </p:tgtEl>
                                            <p:attrNameLst>
                                              <p:attrName>style.visibility</p:attrName>
                                            </p:attrNameLst>
                                          </p:cBhvr>
                                          <p:to>
                                            <p:strVal val="visible"/>
                                          </p:to>
                                        </p:set>
                                        <p:anim calcmode="lin" valueType="num">
                                          <p:cBhvr>
                                            <p:cTn id="119" dur="400" fill="hold"/>
                                            <p:tgtEl>
                                              <p:spTgt spid="15"/>
                                            </p:tgtEl>
                                            <p:attrNameLst>
                                              <p:attrName>ppt_w</p:attrName>
                                            </p:attrNameLst>
                                          </p:cBhvr>
                                          <p:tavLst>
                                            <p:tav tm="0">
                                              <p:val>
                                                <p:fltVal val="0"/>
                                              </p:val>
                                            </p:tav>
                                            <p:tav tm="100000">
                                              <p:val>
                                                <p:strVal val="#ppt_w"/>
                                              </p:val>
                                            </p:tav>
                                          </p:tavLst>
                                        </p:anim>
                                        <p:anim calcmode="lin" valueType="num">
                                          <p:cBhvr>
                                            <p:cTn id="120" dur="400" fill="hold"/>
                                            <p:tgtEl>
                                              <p:spTgt spid="15"/>
                                            </p:tgtEl>
                                            <p:attrNameLst>
                                              <p:attrName>ppt_h</p:attrName>
                                            </p:attrNameLst>
                                          </p:cBhvr>
                                          <p:tavLst>
                                            <p:tav tm="0">
                                              <p:val>
                                                <p:fltVal val="0"/>
                                              </p:val>
                                            </p:tav>
                                            <p:tav tm="100000">
                                              <p:val>
                                                <p:strVal val="#ppt_h"/>
                                              </p:val>
                                            </p:tav>
                                          </p:tavLst>
                                        </p:anim>
                                        <p:anim calcmode="lin" valueType="num">
                                          <p:cBhvr>
                                            <p:cTn id="121" dur="400" fill="hold"/>
                                            <p:tgtEl>
                                              <p:spTgt spid="15"/>
                                            </p:tgtEl>
                                            <p:attrNameLst>
                                              <p:attrName>style.rotation</p:attrName>
                                            </p:attrNameLst>
                                          </p:cBhvr>
                                          <p:tavLst>
                                            <p:tav tm="0">
                                              <p:val>
                                                <p:fltVal val="90"/>
                                              </p:val>
                                            </p:tav>
                                            <p:tav tm="100000">
                                              <p:val>
                                                <p:fltVal val="0"/>
                                              </p:val>
                                            </p:tav>
                                          </p:tavLst>
                                        </p:anim>
                                        <p:animEffect transition="in" filter="fade">
                                          <p:cBhvr>
                                            <p:cTn id="122" dur="400"/>
                                            <p:tgtEl>
                                              <p:spTgt spid="15"/>
                                            </p:tgtEl>
                                          </p:cBhvr>
                                        </p:animEffect>
                                      </p:childTnLst>
                                    </p:cTn>
                                  </p:par>
                                </p:childTnLst>
                              </p:cTn>
                            </p:par>
                            <p:par>
                              <p:cTn id="123" fill="hold">
                                <p:stCondLst>
                                  <p:cond delay="6900"/>
                                </p:stCondLst>
                                <p:childTnLst>
                                  <p:par>
                                    <p:cTn id="124" presetID="22" presetClass="entr" presetSubtype="2" fill="hold" grpId="0" nodeType="after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wipe(right)">
                                          <p:cBhvr>
                                            <p:cTn id="126" dur="500"/>
                                            <p:tgtEl>
                                              <p:spTgt spid="26"/>
                                            </p:tgtEl>
                                          </p:cBhvr>
                                        </p:animEffect>
                                      </p:childTnLst>
                                    </p:cTn>
                                  </p:par>
                                  <p:par>
                                    <p:cTn id="127" presetID="22" presetClass="entr" presetSubtype="2" fill="hold" grpId="0" nodeType="withEffect">
                                      <p:stCondLst>
                                        <p:cond delay="0"/>
                                      </p:stCondLst>
                                      <p:childTnLst>
                                        <p:set>
                                          <p:cBhvr>
                                            <p:cTn id="128" dur="1" fill="hold">
                                              <p:stCondLst>
                                                <p:cond delay="0"/>
                                              </p:stCondLst>
                                            </p:cTn>
                                            <p:tgtEl>
                                              <p:spTgt spid="27"/>
                                            </p:tgtEl>
                                            <p:attrNameLst>
                                              <p:attrName>style.visibility</p:attrName>
                                            </p:attrNameLst>
                                          </p:cBhvr>
                                          <p:to>
                                            <p:strVal val="visible"/>
                                          </p:to>
                                        </p:set>
                                        <p:animEffect transition="in" filter="wipe(right)">
                                          <p:cBhvr>
                                            <p:cTn id="12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p:bldP spid="17" grpId="0"/>
          <p:bldP spid="18" grpId="0"/>
          <p:bldP spid="19" grpId="0"/>
          <p:bldP spid="20" grpId="0"/>
          <p:bldP spid="21" grpId="0"/>
          <p:bldP spid="22" grpId="0"/>
          <p:bldP spid="23" grpId="0"/>
          <p:bldP spid="24" grpId="0"/>
          <p:bldP spid="25" grpId="0"/>
          <p:bldP spid="26" grpId="0"/>
          <p:bldP spid="27" grpId="0"/>
          <p:bldP spid="31"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4565999" y="2768811"/>
            <a:ext cx="5326258" cy="894733"/>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r>
              <a:rPr lang="zh-CN" altLang="en-US" sz="5200" dirty="0">
                <a:solidFill>
                  <a:schemeClr val="tx1">
                    <a:lumMod val="65000"/>
                    <a:lumOff val="35000"/>
                  </a:schemeClr>
                </a:solidFill>
                <a:effectLst>
                  <a:innerShdw blurRad="50800" dist="38100" dir="16200000">
                    <a:prstClr val="black">
                      <a:alpha val="59000"/>
                    </a:prstClr>
                  </a:innerShdw>
                </a:effectLst>
                <a:latin typeface="Calibri" panose="020F0502020204030204" pitchFamily="34" charset="0"/>
                <a:ea typeface="宋体"/>
              </a:rPr>
              <a:t>研究的方法</a:t>
            </a:r>
            <a:endParaRPr lang="en-US" altLang="ko-KR" sz="5200" dirty="0">
              <a:solidFill>
                <a:schemeClr val="tx1">
                  <a:lumMod val="65000"/>
                  <a:lumOff val="35000"/>
                </a:schemeClr>
              </a:solidFill>
              <a:effectLst>
                <a:innerShdw blurRad="50800" dist="38100" dir="16200000">
                  <a:prstClr val="black">
                    <a:alpha val="59000"/>
                  </a:prstClr>
                </a:innerShdw>
              </a:effectLst>
              <a:latin typeface="Calibri" panose="020F0502020204030204" pitchFamily="34" charset="0"/>
              <a:ea typeface="宋体"/>
            </a:endParaRPr>
          </a:p>
        </p:txBody>
      </p:sp>
      <p:sp>
        <p:nvSpPr>
          <p:cNvPr id="93" name="Rectangle 3"/>
          <p:cNvSpPr txBox="1">
            <a:spLocks noChangeArrowheads="1"/>
          </p:cNvSpPr>
          <p:nvPr/>
        </p:nvSpPr>
        <p:spPr bwMode="auto">
          <a:xfrm>
            <a:off x="6490239" y="1431223"/>
            <a:ext cx="1579638" cy="1325620"/>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en-US" altLang="ko-KR" sz="8000" dirty="0">
                <a:solidFill>
                  <a:schemeClr val="tx1">
                    <a:lumMod val="65000"/>
                    <a:lumOff val="35000"/>
                  </a:schemeClr>
                </a:solidFill>
                <a:effectLst>
                  <a:innerShdw blurRad="50800" dist="38100" dir="16200000">
                    <a:prstClr val="black">
                      <a:alpha val="59000"/>
                    </a:prstClr>
                  </a:innerShdw>
                </a:effectLst>
                <a:latin typeface="Calibri" panose="020F0502020204030204" pitchFamily="34" charset="0"/>
                <a:ea typeface="宋体"/>
              </a:rPr>
              <a:t>04</a:t>
            </a:r>
          </a:p>
        </p:txBody>
      </p:sp>
      <p:sp>
        <p:nvSpPr>
          <p:cNvPr id="95" name="Rectangle 3"/>
          <p:cNvSpPr txBox="1">
            <a:spLocks noChangeArrowheads="1"/>
          </p:cNvSpPr>
          <p:nvPr/>
        </p:nvSpPr>
        <p:spPr bwMode="auto">
          <a:xfrm>
            <a:off x="4566000" y="3715767"/>
            <a:ext cx="5326258"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en-US" altLang="ko-KR" sz="1400" b="0" dirty="0">
                <a:solidFill>
                  <a:schemeClr val="tx1">
                    <a:lumMod val="65000"/>
                    <a:lumOff val="35000"/>
                  </a:schemeClr>
                </a:solidFill>
                <a:effectLst>
                  <a:innerShdw blurRad="50800" dist="38100" dir="16200000">
                    <a:prstClr val="black">
                      <a:alpha val="59000"/>
                    </a:prstClr>
                  </a:innerShdw>
                </a:effectLst>
                <a:latin typeface="Calibri" panose="020F0502020204030204" pitchFamily="34" charset="0"/>
                <a:ea typeface="宋体"/>
              </a:rPr>
              <a:t>PRESENTATION SUB TITLE</a:t>
            </a:r>
          </a:p>
        </p:txBody>
      </p:sp>
      <p:cxnSp>
        <p:nvCxnSpPr>
          <p:cNvPr id="27" name="Straight Connector 10"/>
          <p:cNvCxnSpPr/>
          <p:nvPr/>
        </p:nvCxnSpPr>
        <p:spPr>
          <a:xfrm>
            <a:off x="4632410" y="2599118"/>
            <a:ext cx="5139989" cy="0"/>
          </a:xfrm>
          <a:prstGeom prst="line">
            <a:avLst/>
          </a:prstGeom>
          <a:ln w="12700"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725" y="260648"/>
            <a:ext cx="2218948" cy="6339853"/>
          </a:xfrm>
          <a:prstGeom prst="rect">
            <a:avLst/>
          </a:prstGeom>
        </p:spPr>
      </p:pic>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46" y="1874923"/>
            <a:ext cx="2840741" cy="3511303"/>
          </a:xfrm>
          <a:prstGeom prst="rect">
            <a:avLst/>
          </a:prstGeom>
        </p:spPr>
      </p:pic>
    </p:spTree>
    <p:extLst>
      <p:ext uri="{BB962C8B-B14F-4D97-AF65-F5344CB8AC3E}">
        <p14:creationId xmlns:p14="http://schemas.microsoft.com/office/powerpoint/2010/main" val="1621667324"/>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wipe(left)">
                                      <p:cBhvr>
                                        <p:cTn id="13" dur="500"/>
                                        <p:tgtEl>
                                          <p:spTgt spid="95"/>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childTnLst>
                          </p:cTn>
                        </p:par>
                        <p:par>
                          <p:cTn id="20" fill="hold">
                            <p:stCondLst>
                              <p:cond delay="1500"/>
                            </p:stCondLst>
                            <p:childTnLst>
                              <p:par>
                                <p:cTn id="21" presetID="31"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1000" fill="hold"/>
                                        <p:tgtEl>
                                          <p:spTgt spid="23"/>
                                        </p:tgtEl>
                                        <p:attrNameLst>
                                          <p:attrName>ppt_w</p:attrName>
                                        </p:attrNameLst>
                                      </p:cBhvr>
                                      <p:tavLst>
                                        <p:tav tm="0">
                                          <p:val>
                                            <p:fltVal val="0"/>
                                          </p:val>
                                        </p:tav>
                                        <p:tav tm="100000">
                                          <p:val>
                                            <p:strVal val="#ppt_w"/>
                                          </p:val>
                                        </p:tav>
                                      </p:tavLst>
                                    </p:anim>
                                    <p:anim calcmode="lin" valueType="num">
                                      <p:cBhvr>
                                        <p:cTn id="24" dur="1000" fill="hold"/>
                                        <p:tgtEl>
                                          <p:spTgt spid="23"/>
                                        </p:tgtEl>
                                        <p:attrNameLst>
                                          <p:attrName>ppt_h</p:attrName>
                                        </p:attrNameLst>
                                      </p:cBhvr>
                                      <p:tavLst>
                                        <p:tav tm="0">
                                          <p:val>
                                            <p:fltVal val="0"/>
                                          </p:val>
                                        </p:tav>
                                        <p:tav tm="100000">
                                          <p:val>
                                            <p:strVal val="#ppt_h"/>
                                          </p:val>
                                        </p:tav>
                                      </p:tavLst>
                                    </p:anim>
                                    <p:anim calcmode="lin" valueType="num">
                                      <p:cBhvr>
                                        <p:cTn id="25" dur="1000" fill="hold"/>
                                        <p:tgtEl>
                                          <p:spTgt spid="23"/>
                                        </p:tgtEl>
                                        <p:attrNameLst>
                                          <p:attrName>style.rotation</p:attrName>
                                        </p:attrNameLst>
                                      </p:cBhvr>
                                      <p:tavLst>
                                        <p:tav tm="0">
                                          <p:val>
                                            <p:fltVal val="90"/>
                                          </p:val>
                                        </p:tav>
                                        <p:tav tm="100000">
                                          <p:val>
                                            <p:fltVal val="0"/>
                                          </p:val>
                                        </p:tav>
                                      </p:tavLst>
                                    </p:anim>
                                    <p:animEffect transition="in" filter="fade">
                                      <p:cBhvr>
                                        <p:cTn id="26" dur="1000"/>
                                        <p:tgtEl>
                                          <p:spTgt spid="23"/>
                                        </p:tgtEl>
                                      </p:cBhvr>
                                    </p:animEffect>
                                  </p:childTnLst>
                                </p:cTn>
                              </p:par>
                              <p:par>
                                <p:cTn id="27" presetID="3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p:cTn id="29" dur="1000" fill="hold"/>
                                        <p:tgtEl>
                                          <p:spTgt spid="24"/>
                                        </p:tgtEl>
                                        <p:attrNameLst>
                                          <p:attrName>ppt_w</p:attrName>
                                        </p:attrNameLst>
                                      </p:cBhvr>
                                      <p:tavLst>
                                        <p:tav tm="0">
                                          <p:val>
                                            <p:fltVal val="0"/>
                                          </p:val>
                                        </p:tav>
                                        <p:tav tm="100000">
                                          <p:val>
                                            <p:strVal val="#ppt_w"/>
                                          </p:val>
                                        </p:tav>
                                      </p:tavLst>
                                    </p:anim>
                                    <p:anim calcmode="lin" valueType="num">
                                      <p:cBhvr>
                                        <p:cTn id="30" dur="1000" fill="hold"/>
                                        <p:tgtEl>
                                          <p:spTgt spid="24"/>
                                        </p:tgtEl>
                                        <p:attrNameLst>
                                          <p:attrName>ppt_h</p:attrName>
                                        </p:attrNameLst>
                                      </p:cBhvr>
                                      <p:tavLst>
                                        <p:tav tm="0">
                                          <p:val>
                                            <p:fltVal val="0"/>
                                          </p:val>
                                        </p:tav>
                                        <p:tav tm="100000">
                                          <p:val>
                                            <p:strVal val="#ppt_h"/>
                                          </p:val>
                                        </p:tav>
                                      </p:tavLst>
                                    </p:anim>
                                    <p:anim calcmode="lin" valueType="num">
                                      <p:cBhvr>
                                        <p:cTn id="31" dur="1000" fill="hold"/>
                                        <p:tgtEl>
                                          <p:spTgt spid="24"/>
                                        </p:tgtEl>
                                        <p:attrNameLst>
                                          <p:attrName>style.rotation</p:attrName>
                                        </p:attrNameLst>
                                      </p:cBhvr>
                                      <p:tavLst>
                                        <p:tav tm="0">
                                          <p:val>
                                            <p:fltVal val="90"/>
                                          </p:val>
                                        </p:tav>
                                        <p:tav tm="100000">
                                          <p:val>
                                            <p:fltVal val="0"/>
                                          </p:val>
                                        </p:tav>
                                      </p:tavLst>
                                    </p:anim>
                                    <p:animEffect transition="in" filter="fade">
                                      <p:cBhvr>
                                        <p:cTn id="32"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3947670" y="1776731"/>
            <a:ext cx="4465504" cy="1017844"/>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6000" dirty="0">
                <a:solidFill>
                  <a:schemeClr val="tx1">
                    <a:lumMod val="65000"/>
                    <a:lumOff val="35000"/>
                  </a:schemeClr>
                </a:solidFill>
                <a:effectLst>
                  <a:innerShdw blurRad="50800" dist="38100" dir="16200000">
                    <a:prstClr val="black">
                      <a:alpha val="59000"/>
                    </a:prstClr>
                  </a:innerShdw>
                </a:effectLst>
                <a:latin typeface="Calibri" panose="020F0502020204030204" pitchFamily="34" charset="0"/>
                <a:ea typeface="宋体"/>
              </a:rPr>
              <a:t>论文框架</a:t>
            </a:r>
            <a:endParaRPr lang="en-US" altLang="ko-KR" sz="6000" dirty="0">
              <a:solidFill>
                <a:schemeClr val="tx1">
                  <a:lumMod val="65000"/>
                  <a:lumOff val="35000"/>
                </a:schemeClr>
              </a:solidFill>
              <a:effectLst>
                <a:innerShdw blurRad="50800" dist="38100" dir="16200000">
                  <a:prstClr val="black">
                    <a:alpha val="59000"/>
                  </a:prstClr>
                </a:innerShdw>
              </a:effectLst>
              <a:latin typeface="Calibri" panose="020F0502020204030204" pitchFamily="34" charset="0"/>
              <a:ea typeface="宋体"/>
            </a:endParaRPr>
          </a:p>
        </p:txBody>
      </p:sp>
      <p:sp>
        <p:nvSpPr>
          <p:cNvPr id="3" name="Rectangle 3"/>
          <p:cNvSpPr txBox="1">
            <a:spLocks noChangeArrowheads="1"/>
          </p:cNvSpPr>
          <p:nvPr/>
        </p:nvSpPr>
        <p:spPr bwMode="auto">
          <a:xfrm>
            <a:off x="4393947" y="3208402"/>
            <a:ext cx="4204291" cy="402291"/>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zh-CN" sz="2000" dirty="0">
                <a:solidFill>
                  <a:schemeClr val="tx1">
                    <a:lumMod val="65000"/>
                    <a:lumOff val="35000"/>
                  </a:schemeClr>
                </a:solidFill>
                <a:effectLst/>
                <a:latin typeface="Calibri" panose="020F0502020204030204" pitchFamily="34" charset="0"/>
                <a:ea typeface="宋体"/>
              </a:rPr>
              <a:t>01. </a:t>
            </a:r>
            <a:r>
              <a:rPr lang="zh-CN" altLang="en-US" sz="2000" dirty="0">
                <a:solidFill>
                  <a:schemeClr val="tx1">
                    <a:lumMod val="65000"/>
                    <a:lumOff val="35000"/>
                  </a:schemeClr>
                </a:solidFill>
                <a:effectLst/>
                <a:latin typeface="Calibri" panose="020F0502020204030204" pitchFamily="34" charset="0"/>
                <a:ea typeface="宋体"/>
              </a:rPr>
              <a:t>绪论</a:t>
            </a:r>
            <a:endParaRPr lang="en-US" altLang="ko-KR" sz="2000" dirty="0">
              <a:solidFill>
                <a:schemeClr val="tx1">
                  <a:lumMod val="65000"/>
                  <a:lumOff val="35000"/>
                </a:schemeClr>
              </a:solidFill>
              <a:effectLst/>
              <a:latin typeface="Calibri" panose="020F0502020204030204" pitchFamily="34" charset="0"/>
              <a:ea typeface="宋体"/>
            </a:endParaRPr>
          </a:p>
        </p:txBody>
      </p:sp>
      <p:grpSp>
        <p:nvGrpSpPr>
          <p:cNvPr id="39" name="Group 38"/>
          <p:cNvGrpSpPr/>
          <p:nvPr/>
        </p:nvGrpSpPr>
        <p:grpSpPr>
          <a:xfrm>
            <a:off x="4008570" y="2697284"/>
            <a:ext cx="4423596" cy="418235"/>
            <a:chOff x="3577190" y="1690404"/>
            <a:chExt cx="5037619" cy="418235"/>
          </a:xfrm>
        </p:grpSpPr>
        <p:sp>
          <p:nvSpPr>
            <p:cNvPr id="35" name="Rectangle 3"/>
            <p:cNvSpPr txBox="1">
              <a:spLocks noChangeArrowheads="1"/>
            </p:cNvSpPr>
            <p:nvPr/>
          </p:nvSpPr>
          <p:spPr bwMode="auto">
            <a:xfrm>
              <a:off x="3577190" y="1706348"/>
              <a:ext cx="5037619" cy="402291"/>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en-US" altLang="ko-KR" sz="1000" b="0">
                  <a:solidFill>
                    <a:schemeClr val="tx1">
                      <a:lumMod val="65000"/>
                      <a:lumOff val="35000"/>
                    </a:schemeClr>
                  </a:solidFill>
                  <a:effectLst/>
                  <a:latin typeface="Calibri" panose="020F0502020204030204" pitchFamily="34" charset="0"/>
                  <a:ea typeface="宋体"/>
                </a:rPr>
                <a:t>Our user-friendly and functional search engine helps you locate the right templates, effectively saving your time</a:t>
              </a:r>
            </a:p>
          </p:txBody>
        </p:sp>
        <p:grpSp>
          <p:nvGrpSpPr>
            <p:cNvPr id="36" name="Group 35"/>
            <p:cNvGrpSpPr/>
            <p:nvPr/>
          </p:nvGrpSpPr>
          <p:grpSpPr>
            <a:xfrm>
              <a:off x="3669560" y="1690404"/>
              <a:ext cx="4852881" cy="11430"/>
              <a:chOff x="5926470" y="6430886"/>
              <a:chExt cx="339061" cy="11430"/>
            </a:xfrm>
          </p:grpSpPr>
          <p:cxnSp>
            <p:nvCxnSpPr>
              <p:cNvPr id="37" name="Straight Connector 36"/>
              <p:cNvCxnSpPr/>
              <p:nvPr userDrawn="1"/>
            </p:nvCxnSpPr>
            <p:spPr>
              <a:xfrm>
                <a:off x="5926470" y="6430886"/>
                <a:ext cx="339061" cy="0"/>
              </a:xfrm>
              <a:prstGeom prst="line">
                <a:avLst/>
              </a:prstGeom>
              <a:ln w="12700"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926470" y="6442316"/>
                <a:ext cx="339061" cy="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sp>
        <p:nvSpPr>
          <p:cNvPr id="40" name="Rectangle 3"/>
          <p:cNvSpPr txBox="1">
            <a:spLocks noChangeArrowheads="1"/>
          </p:cNvSpPr>
          <p:nvPr/>
        </p:nvSpPr>
        <p:spPr bwMode="auto">
          <a:xfrm>
            <a:off x="4393947" y="3808145"/>
            <a:ext cx="4204291" cy="402291"/>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2000" dirty="0">
                <a:solidFill>
                  <a:schemeClr val="tx1">
                    <a:lumMod val="65000"/>
                    <a:lumOff val="35000"/>
                  </a:schemeClr>
                </a:solidFill>
                <a:effectLst/>
                <a:latin typeface="Calibri" panose="020F0502020204030204" pitchFamily="34" charset="0"/>
                <a:ea typeface="宋体"/>
              </a:rPr>
              <a:t>02. </a:t>
            </a:r>
            <a:r>
              <a:rPr lang="zh-CN" altLang="en-US" sz="2000" dirty="0">
                <a:solidFill>
                  <a:schemeClr val="tx1">
                    <a:lumMod val="65000"/>
                    <a:lumOff val="35000"/>
                  </a:schemeClr>
                </a:solidFill>
                <a:effectLst/>
                <a:latin typeface="Calibri" panose="020F0502020204030204" pitchFamily="34" charset="0"/>
                <a:ea typeface="宋体"/>
              </a:rPr>
              <a:t>课题现状及其发展</a:t>
            </a:r>
            <a:endParaRPr lang="en-US" altLang="ko-KR" sz="2000" dirty="0">
              <a:solidFill>
                <a:schemeClr val="tx1">
                  <a:lumMod val="65000"/>
                  <a:lumOff val="35000"/>
                </a:schemeClr>
              </a:solidFill>
              <a:effectLst/>
              <a:latin typeface="Calibri" panose="020F0502020204030204" pitchFamily="34" charset="0"/>
              <a:ea typeface="宋体"/>
            </a:endParaRPr>
          </a:p>
        </p:txBody>
      </p:sp>
      <p:sp>
        <p:nvSpPr>
          <p:cNvPr id="54" name="Rectangle 3"/>
          <p:cNvSpPr txBox="1">
            <a:spLocks noChangeArrowheads="1"/>
          </p:cNvSpPr>
          <p:nvPr/>
        </p:nvSpPr>
        <p:spPr bwMode="auto">
          <a:xfrm>
            <a:off x="4393947" y="4427602"/>
            <a:ext cx="4204291" cy="402291"/>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2000" dirty="0">
                <a:solidFill>
                  <a:schemeClr val="tx1">
                    <a:lumMod val="65000"/>
                    <a:lumOff val="35000"/>
                  </a:schemeClr>
                </a:solidFill>
                <a:effectLst/>
                <a:latin typeface="Calibri" panose="020F0502020204030204" pitchFamily="34" charset="0"/>
                <a:ea typeface="宋体"/>
              </a:rPr>
              <a:t>03. </a:t>
            </a:r>
            <a:r>
              <a:rPr lang="zh-CN" altLang="en-US" sz="2000" dirty="0">
                <a:solidFill>
                  <a:schemeClr val="tx1">
                    <a:lumMod val="65000"/>
                    <a:lumOff val="35000"/>
                  </a:schemeClr>
                </a:solidFill>
                <a:effectLst/>
                <a:latin typeface="Calibri" panose="020F0502020204030204" pitchFamily="34" charset="0"/>
                <a:ea typeface="宋体"/>
              </a:rPr>
              <a:t>研究的过程</a:t>
            </a:r>
            <a:endParaRPr lang="en-US" altLang="ko-KR" sz="2000" dirty="0">
              <a:solidFill>
                <a:schemeClr val="tx1">
                  <a:lumMod val="65000"/>
                  <a:lumOff val="35000"/>
                </a:schemeClr>
              </a:solidFill>
              <a:effectLst/>
              <a:latin typeface="Calibri" panose="020F0502020204030204" pitchFamily="34" charset="0"/>
              <a:ea typeface="宋体"/>
            </a:endParaRPr>
          </a:p>
        </p:txBody>
      </p:sp>
      <p:sp>
        <p:nvSpPr>
          <p:cNvPr id="55" name="Rectangle 3"/>
          <p:cNvSpPr txBox="1">
            <a:spLocks noChangeArrowheads="1"/>
          </p:cNvSpPr>
          <p:nvPr/>
        </p:nvSpPr>
        <p:spPr bwMode="auto">
          <a:xfrm>
            <a:off x="4393947" y="5027345"/>
            <a:ext cx="4204291" cy="402291"/>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2000" dirty="0">
                <a:solidFill>
                  <a:schemeClr val="tx1">
                    <a:lumMod val="65000"/>
                    <a:lumOff val="35000"/>
                  </a:schemeClr>
                </a:solidFill>
                <a:effectLst/>
                <a:latin typeface="Calibri" panose="020F0502020204030204" pitchFamily="34" charset="0"/>
                <a:ea typeface="宋体"/>
              </a:rPr>
              <a:t>04. </a:t>
            </a:r>
            <a:r>
              <a:rPr lang="zh-CN" altLang="en-US" sz="2000" dirty="0">
                <a:solidFill>
                  <a:schemeClr val="tx1">
                    <a:lumMod val="65000"/>
                    <a:lumOff val="35000"/>
                  </a:schemeClr>
                </a:solidFill>
                <a:effectLst/>
                <a:latin typeface="Calibri" panose="020F0502020204030204" pitchFamily="34" charset="0"/>
                <a:ea typeface="宋体"/>
              </a:rPr>
              <a:t>研究的方法</a:t>
            </a:r>
            <a:endParaRPr lang="en-US" altLang="ko-KR" sz="2000" dirty="0">
              <a:solidFill>
                <a:schemeClr val="tx1">
                  <a:lumMod val="65000"/>
                  <a:lumOff val="35000"/>
                </a:schemeClr>
              </a:solidFill>
              <a:effectLst/>
              <a:latin typeface="Calibri" panose="020F0502020204030204" pitchFamily="34" charset="0"/>
              <a:ea typeface="宋体"/>
            </a:endParaRPr>
          </a:p>
        </p:txBody>
      </p:sp>
      <p:sp>
        <p:nvSpPr>
          <p:cNvPr id="69" name="Rectangle 3"/>
          <p:cNvSpPr txBox="1">
            <a:spLocks noChangeArrowheads="1"/>
          </p:cNvSpPr>
          <p:nvPr/>
        </p:nvSpPr>
        <p:spPr bwMode="auto">
          <a:xfrm>
            <a:off x="4393947" y="5607916"/>
            <a:ext cx="4204291" cy="402291"/>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2000" dirty="0">
                <a:solidFill>
                  <a:schemeClr val="tx1">
                    <a:lumMod val="65000"/>
                    <a:lumOff val="35000"/>
                  </a:schemeClr>
                </a:solidFill>
                <a:effectLst/>
                <a:latin typeface="Calibri" panose="020F0502020204030204" pitchFamily="34" charset="0"/>
                <a:ea typeface="宋体"/>
              </a:rPr>
              <a:t>05. </a:t>
            </a:r>
            <a:r>
              <a:rPr lang="zh-CN" altLang="en-US" sz="2000" dirty="0">
                <a:solidFill>
                  <a:schemeClr val="tx1">
                    <a:lumMod val="65000"/>
                    <a:lumOff val="35000"/>
                  </a:schemeClr>
                </a:solidFill>
                <a:effectLst/>
                <a:latin typeface="Calibri" panose="020F0502020204030204" pitchFamily="34" charset="0"/>
                <a:ea typeface="宋体"/>
              </a:rPr>
              <a:t>总结与展望</a:t>
            </a:r>
            <a:endParaRPr lang="en-US" altLang="ko-KR" sz="2000" dirty="0">
              <a:solidFill>
                <a:schemeClr val="tx1">
                  <a:lumMod val="65000"/>
                  <a:lumOff val="35000"/>
                </a:schemeClr>
              </a:solidFill>
              <a:effectLst/>
              <a:latin typeface="Calibri" panose="020F0502020204030204" pitchFamily="34" charset="0"/>
              <a:ea typeface="宋体"/>
            </a:endParaRPr>
          </a:p>
        </p:txBody>
      </p:sp>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4342" y="260648"/>
            <a:ext cx="2218948" cy="6339853"/>
          </a:xfrm>
          <a:prstGeom prst="rect">
            <a:avLst/>
          </a:prstGeom>
        </p:spPr>
      </p:pic>
      <p:pic>
        <p:nvPicPr>
          <p:cNvPr id="27" name="图片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46" y="1874923"/>
            <a:ext cx="2840741" cy="3511303"/>
          </a:xfrm>
          <a:prstGeom prst="rect">
            <a:avLst/>
          </a:prstGeom>
        </p:spPr>
      </p:pic>
    </p:spTree>
    <p:extLst>
      <p:ext uri="{BB962C8B-B14F-4D97-AF65-F5344CB8AC3E}">
        <p14:creationId xmlns:p14="http://schemas.microsoft.com/office/powerpoint/2010/main" val="3275593739"/>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9"/>
                                        </p:tgtEl>
                                        <p:attrNameLst>
                                          <p:attrName>style.visibility</p:attrName>
                                        </p:attrNameLst>
                                      </p:cBhvr>
                                      <p:to>
                                        <p:strVal val="visible"/>
                                      </p:to>
                                    </p:set>
                                    <p:anim calcmode="lin" valueType="num">
                                      <p:cBhvr>
                                        <p:cTn id="14" dur="500" fill="hold"/>
                                        <p:tgtEl>
                                          <p:spTgt spid="39"/>
                                        </p:tgtEl>
                                        <p:attrNameLst>
                                          <p:attrName>ppt_w</p:attrName>
                                        </p:attrNameLst>
                                      </p:cBhvr>
                                      <p:tavLst>
                                        <p:tav tm="0">
                                          <p:val>
                                            <p:fltVal val="0"/>
                                          </p:val>
                                        </p:tav>
                                        <p:tav tm="100000">
                                          <p:val>
                                            <p:strVal val="#ppt_w"/>
                                          </p:val>
                                        </p:tav>
                                      </p:tavLst>
                                    </p:anim>
                                    <p:anim calcmode="lin" valueType="num">
                                      <p:cBhvr>
                                        <p:cTn id="15" dur="500" fill="hold"/>
                                        <p:tgtEl>
                                          <p:spTgt spid="39"/>
                                        </p:tgtEl>
                                        <p:attrNameLst>
                                          <p:attrName>ppt_h</p:attrName>
                                        </p:attrNameLst>
                                      </p:cBhvr>
                                      <p:tavLst>
                                        <p:tav tm="0">
                                          <p:val>
                                            <p:fltVal val="0"/>
                                          </p:val>
                                        </p:tav>
                                        <p:tav tm="100000">
                                          <p:val>
                                            <p:strVal val="#ppt_h"/>
                                          </p:val>
                                        </p:tav>
                                      </p:tavLst>
                                    </p:anim>
                                    <p:animEffect transition="in" filter="fade">
                                      <p:cBhvr>
                                        <p:cTn id="16" dur="500"/>
                                        <p:tgtEl>
                                          <p:spTgt spid="39"/>
                                        </p:tgtEl>
                                      </p:cBhvr>
                                    </p:animEffect>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par>
                          <p:cTn id="23" fill="hold">
                            <p:stCondLst>
                              <p:cond delay="1000"/>
                            </p:stCondLst>
                            <p:childTnLst>
                              <p:par>
                                <p:cTn id="24" presetID="53" presetClass="entr" presetSubtype="16"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p:cTn id="26" dur="500" fill="hold"/>
                                        <p:tgtEl>
                                          <p:spTgt spid="40"/>
                                        </p:tgtEl>
                                        <p:attrNameLst>
                                          <p:attrName>ppt_w</p:attrName>
                                        </p:attrNameLst>
                                      </p:cBhvr>
                                      <p:tavLst>
                                        <p:tav tm="0">
                                          <p:val>
                                            <p:fltVal val="0"/>
                                          </p:val>
                                        </p:tav>
                                        <p:tav tm="100000">
                                          <p:val>
                                            <p:strVal val="#ppt_w"/>
                                          </p:val>
                                        </p:tav>
                                      </p:tavLst>
                                    </p:anim>
                                    <p:anim calcmode="lin" valueType="num">
                                      <p:cBhvr>
                                        <p:cTn id="27" dur="500" fill="hold"/>
                                        <p:tgtEl>
                                          <p:spTgt spid="40"/>
                                        </p:tgtEl>
                                        <p:attrNameLst>
                                          <p:attrName>ppt_h</p:attrName>
                                        </p:attrNameLst>
                                      </p:cBhvr>
                                      <p:tavLst>
                                        <p:tav tm="0">
                                          <p:val>
                                            <p:fltVal val="0"/>
                                          </p:val>
                                        </p:tav>
                                        <p:tav tm="100000">
                                          <p:val>
                                            <p:strVal val="#ppt_h"/>
                                          </p:val>
                                        </p:tav>
                                      </p:tavLst>
                                    </p:anim>
                                    <p:animEffect transition="in" filter="fade">
                                      <p:cBhvr>
                                        <p:cTn id="28" dur="500"/>
                                        <p:tgtEl>
                                          <p:spTgt spid="40"/>
                                        </p:tgtEl>
                                      </p:cBhvr>
                                    </p:animEffect>
                                  </p:childTnLst>
                                </p:cTn>
                              </p:par>
                            </p:childTnLst>
                          </p:cTn>
                        </p:par>
                        <p:par>
                          <p:cTn id="29" fill="hold">
                            <p:stCondLst>
                              <p:cond delay="1500"/>
                            </p:stCondLst>
                            <p:childTnLst>
                              <p:par>
                                <p:cTn id="30" presetID="53" presetClass="entr" presetSubtype="16" fill="hold" grpId="0" nodeType="afterEffect">
                                  <p:stCondLst>
                                    <p:cond delay="0"/>
                                  </p:stCondLst>
                                  <p:childTnLst>
                                    <p:set>
                                      <p:cBhvr>
                                        <p:cTn id="31" dur="1" fill="hold">
                                          <p:stCondLst>
                                            <p:cond delay="0"/>
                                          </p:stCondLst>
                                        </p:cTn>
                                        <p:tgtEl>
                                          <p:spTgt spid="54"/>
                                        </p:tgtEl>
                                        <p:attrNameLst>
                                          <p:attrName>style.visibility</p:attrName>
                                        </p:attrNameLst>
                                      </p:cBhvr>
                                      <p:to>
                                        <p:strVal val="visible"/>
                                      </p:to>
                                    </p:set>
                                    <p:anim calcmode="lin" valueType="num">
                                      <p:cBhvr>
                                        <p:cTn id="32" dur="500" fill="hold"/>
                                        <p:tgtEl>
                                          <p:spTgt spid="54"/>
                                        </p:tgtEl>
                                        <p:attrNameLst>
                                          <p:attrName>ppt_w</p:attrName>
                                        </p:attrNameLst>
                                      </p:cBhvr>
                                      <p:tavLst>
                                        <p:tav tm="0">
                                          <p:val>
                                            <p:fltVal val="0"/>
                                          </p:val>
                                        </p:tav>
                                        <p:tav tm="100000">
                                          <p:val>
                                            <p:strVal val="#ppt_w"/>
                                          </p:val>
                                        </p:tav>
                                      </p:tavLst>
                                    </p:anim>
                                    <p:anim calcmode="lin" valueType="num">
                                      <p:cBhvr>
                                        <p:cTn id="33" dur="500" fill="hold"/>
                                        <p:tgtEl>
                                          <p:spTgt spid="54"/>
                                        </p:tgtEl>
                                        <p:attrNameLst>
                                          <p:attrName>ppt_h</p:attrName>
                                        </p:attrNameLst>
                                      </p:cBhvr>
                                      <p:tavLst>
                                        <p:tav tm="0">
                                          <p:val>
                                            <p:fltVal val="0"/>
                                          </p:val>
                                        </p:tav>
                                        <p:tav tm="100000">
                                          <p:val>
                                            <p:strVal val="#ppt_h"/>
                                          </p:val>
                                        </p:tav>
                                      </p:tavLst>
                                    </p:anim>
                                    <p:animEffect transition="in" filter="fade">
                                      <p:cBhvr>
                                        <p:cTn id="34" dur="500"/>
                                        <p:tgtEl>
                                          <p:spTgt spid="54"/>
                                        </p:tgtEl>
                                      </p:cBhvr>
                                    </p:animEffect>
                                  </p:childTnLst>
                                </p:cTn>
                              </p:par>
                            </p:childTnLst>
                          </p:cTn>
                        </p:par>
                        <p:par>
                          <p:cTn id="35" fill="hold">
                            <p:stCondLst>
                              <p:cond delay="2000"/>
                            </p:stCondLst>
                            <p:childTnLst>
                              <p:par>
                                <p:cTn id="36" presetID="53" presetClass="entr" presetSubtype="16" fill="hold" grpId="0" nodeType="afterEffect">
                                  <p:stCondLst>
                                    <p:cond delay="0"/>
                                  </p:stCondLst>
                                  <p:childTnLst>
                                    <p:set>
                                      <p:cBhvr>
                                        <p:cTn id="37" dur="1" fill="hold">
                                          <p:stCondLst>
                                            <p:cond delay="0"/>
                                          </p:stCondLst>
                                        </p:cTn>
                                        <p:tgtEl>
                                          <p:spTgt spid="55"/>
                                        </p:tgtEl>
                                        <p:attrNameLst>
                                          <p:attrName>style.visibility</p:attrName>
                                        </p:attrNameLst>
                                      </p:cBhvr>
                                      <p:to>
                                        <p:strVal val="visible"/>
                                      </p:to>
                                    </p:set>
                                    <p:anim calcmode="lin" valueType="num">
                                      <p:cBhvr>
                                        <p:cTn id="38" dur="500" fill="hold"/>
                                        <p:tgtEl>
                                          <p:spTgt spid="55"/>
                                        </p:tgtEl>
                                        <p:attrNameLst>
                                          <p:attrName>ppt_w</p:attrName>
                                        </p:attrNameLst>
                                      </p:cBhvr>
                                      <p:tavLst>
                                        <p:tav tm="0">
                                          <p:val>
                                            <p:fltVal val="0"/>
                                          </p:val>
                                        </p:tav>
                                        <p:tav tm="100000">
                                          <p:val>
                                            <p:strVal val="#ppt_w"/>
                                          </p:val>
                                        </p:tav>
                                      </p:tavLst>
                                    </p:anim>
                                    <p:anim calcmode="lin" valueType="num">
                                      <p:cBhvr>
                                        <p:cTn id="39" dur="500" fill="hold"/>
                                        <p:tgtEl>
                                          <p:spTgt spid="55"/>
                                        </p:tgtEl>
                                        <p:attrNameLst>
                                          <p:attrName>ppt_h</p:attrName>
                                        </p:attrNameLst>
                                      </p:cBhvr>
                                      <p:tavLst>
                                        <p:tav tm="0">
                                          <p:val>
                                            <p:fltVal val="0"/>
                                          </p:val>
                                        </p:tav>
                                        <p:tav tm="100000">
                                          <p:val>
                                            <p:strVal val="#ppt_h"/>
                                          </p:val>
                                        </p:tav>
                                      </p:tavLst>
                                    </p:anim>
                                    <p:animEffect transition="in" filter="fade">
                                      <p:cBhvr>
                                        <p:cTn id="40" dur="500"/>
                                        <p:tgtEl>
                                          <p:spTgt spid="55"/>
                                        </p:tgtEl>
                                      </p:cBhvr>
                                    </p:animEffect>
                                  </p:childTnLst>
                                </p:cTn>
                              </p:par>
                            </p:childTnLst>
                          </p:cTn>
                        </p:par>
                        <p:par>
                          <p:cTn id="41" fill="hold">
                            <p:stCondLst>
                              <p:cond delay="2500"/>
                            </p:stCondLst>
                            <p:childTnLst>
                              <p:par>
                                <p:cTn id="42" presetID="53" presetClass="entr" presetSubtype="16" fill="hold" grpId="0" nodeType="afterEffect">
                                  <p:stCondLst>
                                    <p:cond delay="0"/>
                                  </p:stCondLst>
                                  <p:childTnLst>
                                    <p:set>
                                      <p:cBhvr>
                                        <p:cTn id="43" dur="1" fill="hold">
                                          <p:stCondLst>
                                            <p:cond delay="0"/>
                                          </p:stCondLst>
                                        </p:cTn>
                                        <p:tgtEl>
                                          <p:spTgt spid="69"/>
                                        </p:tgtEl>
                                        <p:attrNameLst>
                                          <p:attrName>style.visibility</p:attrName>
                                        </p:attrNameLst>
                                      </p:cBhvr>
                                      <p:to>
                                        <p:strVal val="visible"/>
                                      </p:to>
                                    </p:set>
                                    <p:anim calcmode="lin" valueType="num">
                                      <p:cBhvr>
                                        <p:cTn id="44" dur="500" fill="hold"/>
                                        <p:tgtEl>
                                          <p:spTgt spid="69"/>
                                        </p:tgtEl>
                                        <p:attrNameLst>
                                          <p:attrName>ppt_w</p:attrName>
                                        </p:attrNameLst>
                                      </p:cBhvr>
                                      <p:tavLst>
                                        <p:tav tm="0">
                                          <p:val>
                                            <p:fltVal val="0"/>
                                          </p:val>
                                        </p:tav>
                                        <p:tav tm="100000">
                                          <p:val>
                                            <p:strVal val="#ppt_w"/>
                                          </p:val>
                                        </p:tav>
                                      </p:tavLst>
                                    </p:anim>
                                    <p:anim calcmode="lin" valueType="num">
                                      <p:cBhvr>
                                        <p:cTn id="45" dur="500" fill="hold"/>
                                        <p:tgtEl>
                                          <p:spTgt spid="69"/>
                                        </p:tgtEl>
                                        <p:attrNameLst>
                                          <p:attrName>ppt_h</p:attrName>
                                        </p:attrNameLst>
                                      </p:cBhvr>
                                      <p:tavLst>
                                        <p:tav tm="0">
                                          <p:val>
                                            <p:fltVal val="0"/>
                                          </p:val>
                                        </p:tav>
                                        <p:tav tm="100000">
                                          <p:val>
                                            <p:strVal val="#ppt_h"/>
                                          </p:val>
                                        </p:tav>
                                      </p:tavLst>
                                    </p:anim>
                                    <p:animEffect transition="in" filter="fade">
                                      <p:cBhvr>
                                        <p:cTn id="46" dur="500"/>
                                        <p:tgtEl>
                                          <p:spTgt spid="69"/>
                                        </p:tgtEl>
                                      </p:cBhvr>
                                    </p:animEffect>
                                  </p:childTnLst>
                                </p:cTn>
                              </p:par>
                            </p:childTnLst>
                          </p:cTn>
                        </p:par>
                        <p:par>
                          <p:cTn id="47" fill="hold">
                            <p:stCondLst>
                              <p:cond delay="3000"/>
                            </p:stCondLst>
                            <p:childTnLst>
                              <p:par>
                                <p:cTn id="48" presetID="31" presetClass="entr" presetSubtype="0" fill="hold" nodeType="after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1000" fill="hold"/>
                                        <p:tgtEl>
                                          <p:spTgt spid="26"/>
                                        </p:tgtEl>
                                        <p:attrNameLst>
                                          <p:attrName>ppt_w</p:attrName>
                                        </p:attrNameLst>
                                      </p:cBhvr>
                                      <p:tavLst>
                                        <p:tav tm="0">
                                          <p:val>
                                            <p:fltVal val="0"/>
                                          </p:val>
                                        </p:tav>
                                        <p:tav tm="100000">
                                          <p:val>
                                            <p:strVal val="#ppt_w"/>
                                          </p:val>
                                        </p:tav>
                                      </p:tavLst>
                                    </p:anim>
                                    <p:anim calcmode="lin" valueType="num">
                                      <p:cBhvr>
                                        <p:cTn id="51" dur="1000" fill="hold"/>
                                        <p:tgtEl>
                                          <p:spTgt spid="26"/>
                                        </p:tgtEl>
                                        <p:attrNameLst>
                                          <p:attrName>ppt_h</p:attrName>
                                        </p:attrNameLst>
                                      </p:cBhvr>
                                      <p:tavLst>
                                        <p:tav tm="0">
                                          <p:val>
                                            <p:fltVal val="0"/>
                                          </p:val>
                                        </p:tav>
                                        <p:tav tm="100000">
                                          <p:val>
                                            <p:strVal val="#ppt_h"/>
                                          </p:val>
                                        </p:tav>
                                      </p:tavLst>
                                    </p:anim>
                                    <p:anim calcmode="lin" valueType="num">
                                      <p:cBhvr>
                                        <p:cTn id="52" dur="1000" fill="hold"/>
                                        <p:tgtEl>
                                          <p:spTgt spid="26"/>
                                        </p:tgtEl>
                                        <p:attrNameLst>
                                          <p:attrName>style.rotation</p:attrName>
                                        </p:attrNameLst>
                                      </p:cBhvr>
                                      <p:tavLst>
                                        <p:tav tm="0">
                                          <p:val>
                                            <p:fltVal val="90"/>
                                          </p:val>
                                        </p:tav>
                                        <p:tav tm="100000">
                                          <p:val>
                                            <p:fltVal val="0"/>
                                          </p:val>
                                        </p:tav>
                                      </p:tavLst>
                                    </p:anim>
                                    <p:animEffect transition="in" filter="fade">
                                      <p:cBhvr>
                                        <p:cTn id="53" dur="1000"/>
                                        <p:tgtEl>
                                          <p:spTgt spid="26"/>
                                        </p:tgtEl>
                                      </p:cBhvr>
                                    </p:animEffect>
                                  </p:childTnLst>
                                </p:cTn>
                              </p:par>
                              <p:par>
                                <p:cTn id="54" presetID="31" presetClass="entr" presetSubtype="0" fill="hold" nodeType="with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p:cTn id="56" dur="1000" fill="hold"/>
                                        <p:tgtEl>
                                          <p:spTgt spid="27"/>
                                        </p:tgtEl>
                                        <p:attrNameLst>
                                          <p:attrName>ppt_w</p:attrName>
                                        </p:attrNameLst>
                                      </p:cBhvr>
                                      <p:tavLst>
                                        <p:tav tm="0">
                                          <p:val>
                                            <p:fltVal val="0"/>
                                          </p:val>
                                        </p:tav>
                                        <p:tav tm="100000">
                                          <p:val>
                                            <p:strVal val="#ppt_w"/>
                                          </p:val>
                                        </p:tav>
                                      </p:tavLst>
                                    </p:anim>
                                    <p:anim calcmode="lin" valueType="num">
                                      <p:cBhvr>
                                        <p:cTn id="57" dur="1000" fill="hold"/>
                                        <p:tgtEl>
                                          <p:spTgt spid="27"/>
                                        </p:tgtEl>
                                        <p:attrNameLst>
                                          <p:attrName>ppt_h</p:attrName>
                                        </p:attrNameLst>
                                      </p:cBhvr>
                                      <p:tavLst>
                                        <p:tav tm="0">
                                          <p:val>
                                            <p:fltVal val="0"/>
                                          </p:val>
                                        </p:tav>
                                        <p:tav tm="100000">
                                          <p:val>
                                            <p:strVal val="#ppt_h"/>
                                          </p:val>
                                        </p:tav>
                                      </p:tavLst>
                                    </p:anim>
                                    <p:anim calcmode="lin" valueType="num">
                                      <p:cBhvr>
                                        <p:cTn id="58" dur="1000" fill="hold"/>
                                        <p:tgtEl>
                                          <p:spTgt spid="27"/>
                                        </p:tgtEl>
                                        <p:attrNameLst>
                                          <p:attrName>style.rotation</p:attrName>
                                        </p:attrNameLst>
                                      </p:cBhvr>
                                      <p:tavLst>
                                        <p:tav tm="0">
                                          <p:val>
                                            <p:fltVal val="90"/>
                                          </p:val>
                                        </p:tav>
                                        <p:tav tm="100000">
                                          <p:val>
                                            <p:fltVal val="0"/>
                                          </p:val>
                                        </p:tav>
                                      </p:tavLst>
                                    </p:anim>
                                    <p:animEffect transition="in" filter="fade">
                                      <p:cBhvr>
                                        <p:cTn id="59"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0" grpId="0"/>
      <p:bldP spid="54" grpId="0"/>
      <p:bldP spid="55" grpId="0"/>
      <p:bldP spid="6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等腰三角形 19"/>
          <p:cNvSpPr>
            <a:spLocks noChangeAspect="1"/>
          </p:cNvSpPr>
          <p:nvPr/>
        </p:nvSpPr>
        <p:spPr>
          <a:xfrm>
            <a:off x="1847528" y="2312774"/>
            <a:ext cx="4320000" cy="372413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宋体"/>
            </a:endParaRPr>
          </a:p>
        </p:txBody>
      </p:sp>
      <p:sp>
        <p:nvSpPr>
          <p:cNvPr id="21" name="等腰三角形 20"/>
          <p:cNvSpPr>
            <a:spLocks noChangeAspect="1"/>
          </p:cNvSpPr>
          <p:nvPr/>
        </p:nvSpPr>
        <p:spPr>
          <a:xfrm>
            <a:off x="2927528" y="3243805"/>
            <a:ext cx="3240000" cy="279310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宋体"/>
            </a:endParaRPr>
          </a:p>
        </p:txBody>
      </p:sp>
      <p:sp>
        <p:nvSpPr>
          <p:cNvPr id="22" name="等腰三角形 21"/>
          <p:cNvSpPr>
            <a:spLocks noChangeAspect="1"/>
          </p:cNvSpPr>
          <p:nvPr/>
        </p:nvSpPr>
        <p:spPr>
          <a:xfrm>
            <a:off x="4007528" y="4174846"/>
            <a:ext cx="2160000" cy="186206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宋体"/>
            </a:endParaRPr>
          </a:p>
        </p:txBody>
      </p:sp>
      <p:sp>
        <p:nvSpPr>
          <p:cNvPr id="23" name="等腰三角形 22"/>
          <p:cNvSpPr>
            <a:spLocks noChangeAspect="1"/>
          </p:cNvSpPr>
          <p:nvPr/>
        </p:nvSpPr>
        <p:spPr>
          <a:xfrm>
            <a:off x="5087528" y="5105878"/>
            <a:ext cx="1080000" cy="93103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宋体"/>
            </a:endParaRPr>
          </a:p>
        </p:txBody>
      </p:sp>
      <p:sp>
        <p:nvSpPr>
          <p:cNvPr id="24" name="文本框 23"/>
          <p:cNvSpPr txBox="1"/>
          <p:nvPr/>
        </p:nvSpPr>
        <p:spPr>
          <a:xfrm>
            <a:off x="7452344" y="1443606"/>
            <a:ext cx="3057748" cy="677108"/>
          </a:xfrm>
          <a:prstGeom prst="rect">
            <a:avLst/>
          </a:prstGeom>
          <a:noFill/>
        </p:spPr>
        <p:txBody>
          <a:bodyPr wrap="square" rtlCol="0">
            <a:spAutoFit/>
          </a:bodyPr>
          <a:lstStyle/>
          <a:p>
            <a:r>
              <a:rPr lang="zh-CN" altLang="en-US" sz="1600" b="1" dirty="0">
                <a:solidFill>
                  <a:schemeClr val="tx1">
                    <a:lumMod val="75000"/>
                    <a:lumOff val="25000"/>
                  </a:schemeClr>
                </a:solidFill>
                <a:ea typeface="宋体"/>
                <a:cs typeface="Arial" panose="020B0604020202020204" pitchFamily="34" charset="0"/>
              </a:rPr>
              <a:t>添加标题内容</a:t>
            </a:r>
            <a:endParaRPr lang="en-US" altLang="zh-CN" sz="1600" b="1" dirty="0">
              <a:solidFill>
                <a:schemeClr val="tx1">
                  <a:lumMod val="75000"/>
                  <a:lumOff val="25000"/>
                </a:schemeClr>
              </a:solidFill>
              <a:ea typeface="宋体"/>
            </a:endParaRPr>
          </a:p>
          <a:p>
            <a:r>
              <a:rPr lang="en-US" altLang="zh-CN" sz="1100" dirty="0">
                <a:solidFill>
                  <a:schemeClr val="tx1">
                    <a:lumMod val="50000"/>
                    <a:lumOff val="50000"/>
                  </a:schemeClr>
                </a:solidFill>
                <a:ea typeface="宋体"/>
                <a:cs typeface="Arial" panose="020B0604020202020204" pitchFamily="34" charset="0"/>
              </a:rPr>
              <a:t>Lorem ipsum dolor sit amet, consectetuer adipiscing elit. Maecenas porttitor congue massa. </a:t>
            </a:r>
          </a:p>
        </p:txBody>
      </p:sp>
      <p:sp>
        <p:nvSpPr>
          <p:cNvPr id="25" name="文本框 24"/>
          <p:cNvSpPr txBox="1"/>
          <p:nvPr/>
        </p:nvSpPr>
        <p:spPr>
          <a:xfrm>
            <a:off x="7452344" y="2387265"/>
            <a:ext cx="3057748" cy="677108"/>
          </a:xfrm>
          <a:prstGeom prst="rect">
            <a:avLst/>
          </a:prstGeom>
          <a:noFill/>
        </p:spPr>
        <p:txBody>
          <a:bodyPr wrap="square" rtlCol="0">
            <a:spAutoFit/>
          </a:bodyPr>
          <a:lstStyle/>
          <a:p>
            <a:r>
              <a:rPr lang="zh-CN" altLang="en-US" sz="1600" b="1" dirty="0">
                <a:solidFill>
                  <a:schemeClr val="tx1">
                    <a:lumMod val="75000"/>
                    <a:lumOff val="25000"/>
                  </a:schemeClr>
                </a:solidFill>
                <a:ea typeface="宋体"/>
                <a:cs typeface="Arial" panose="020B0604020202020204" pitchFamily="34" charset="0"/>
              </a:rPr>
              <a:t>添加标题内容</a:t>
            </a:r>
            <a:endParaRPr lang="en-US" altLang="zh-CN" sz="1600" b="1" dirty="0">
              <a:solidFill>
                <a:schemeClr val="tx1">
                  <a:lumMod val="75000"/>
                  <a:lumOff val="25000"/>
                </a:schemeClr>
              </a:solidFill>
              <a:ea typeface="宋体"/>
            </a:endParaRPr>
          </a:p>
          <a:p>
            <a:r>
              <a:rPr lang="en-US" altLang="zh-CN" sz="1100" dirty="0">
                <a:solidFill>
                  <a:schemeClr val="tx1">
                    <a:lumMod val="50000"/>
                    <a:lumOff val="50000"/>
                  </a:schemeClr>
                </a:solidFill>
                <a:ea typeface="宋体"/>
                <a:cs typeface="Arial" panose="020B0604020202020204" pitchFamily="34" charset="0"/>
              </a:rPr>
              <a:t>Lorem ipsum dolor sit amet, consectetuer adipiscing elit. Maecenas porttitor congue massa. </a:t>
            </a:r>
          </a:p>
        </p:txBody>
      </p:sp>
      <p:sp>
        <p:nvSpPr>
          <p:cNvPr id="26" name="文本框 25"/>
          <p:cNvSpPr txBox="1"/>
          <p:nvPr/>
        </p:nvSpPr>
        <p:spPr>
          <a:xfrm>
            <a:off x="7452344" y="3330922"/>
            <a:ext cx="3057748" cy="677108"/>
          </a:xfrm>
          <a:prstGeom prst="rect">
            <a:avLst/>
          </a:prstGeom>
          <a:noFill/>
        </p:spPr>
        <p:txBody>
          <a:bodyPr wrap="square" rtlCol="0">
            <a:spAutoFit/>
          </a:bodyPr>
          <a:lstStyle/>
          <a:p>
            <a:r>
              <a:rPr lang="zh-CN" altLang="en-US" sz="1600" b="1" dirty="0">
                <a:solidFill>
                  <a:schemeClr val="tx1">
                    <a:lumMod val="75000"/>
                    <a:lumOff val="25000"/>
                  </a:schemeClr>
                </a:solidFill>
                <a:ea typeface="宋体"/>
                <a:cs typeface="Arial" panose="020B0604020202020204" pitchFamily="34" charset="0"/>
              </a:rPr>
              <a:t>添加标题内容</a:t>
            </a:r>
            <a:endParaRPr lang="en-US" altLang="zh-CN" sz="1600" b="1" dirty="0">
              <a:solidFill>
                <a:schemeClr val="tx1">
                  <a:lumMod val="75000"/>
                  <a:lumOff val="25000"/>
                </a:schemeClr>
              </a:solidFill>
              <a:ea typeface="宋体"/>
            </a:endParaRPr>
          </a:p>
          <a:p>
            <a:r>
              <a:rPr lang="en-US" altLang="zh-CN" sz="1100" dirty="0">
                <a:solidFill>
                  <a:schemeClr val="tx1">
                    <a:lumMod val="50000"/>
                    <a:lumOff val="50000"/>
                  </a:schemeClr>
                </a:solidFill>
                <a:ea typeface="宋体"/>
                <a:cs typeface="Arial" panose="020B0604020202020204" pitchFamily="34" charset="0"/>
              </a:rPr>
              <a:t>Lorem ipsum dolor sit amet, consectetuer adipiscing elit. Maecenas porttitor congue massa. </a:t>
            </a:r>
          </a:p>
        </p:txBody>
      </p:sp>
      <p:sp>
        <p:nvSpPr>
          <p:cNvPr id="27" name="文本框 26"/>
          <p:cNvSpPr txBox="1"/>
          <p:nvPr/>
        </p:nvSpPr>
        <p:spPr>
          <a:xfrm>
            <a:off x="7452344" y="4274582"/>
            <a:ext cx="3057748" cy="677108"/>
          </a:xfrm>
          <a:prstGeom prst="rect">
            <a:avLst/>
          </a:prstGeom>
          <a:noFill/>
        </p:spPr>
        <p:txBody>
          <a:bodyPr wrap="square" rtlCol="0">
            <a:spAutoFit/>
          </a:bodyPr>
          <a:lstStyle/>
          <a:p>
            <a:r>
              <a:rPr lang="zh-CN" altLang="en-US" sz="1600" b="1" dirty="0">
                <a:solidFill>
                  <a:schemeClr val="tx1">
                    <a:lumMod val="75000"/>
                    <a:lumOff val="25000"/>
                  </a:schemeClr>
                </a:solidFill>
                <a:ea typeface="宋体"/>
                <a:cs typeface="Arial" panose="020B0604020202020204" pitchFamily="34" charset="0"/>
              </a:rPr>
              <a:t>添加标题内容</a:t>
            </a:r>
            <a:endParaRPr lang="en-US" altLang="zh-CN" sz="1600" b="1" dirty="0">
              <a:solidFill>
                <a:schemeClr val="tx1">
                  <a:lumMod val="75000"/>
                  <a:lumOff val="25000"/>
                </a:schemeClr>
              </a:solidFill>
              <a:ea typeface="宋体"/>
            </a:endParaRPr>
          </a:p>
          <a:p>
            <a:r>
              <a:rPr lang="en-US" altLang="zh-CN" sz="1100" dirty="0">
                <a:solidFill>
                  <a:schemeClr val="tx1">
                    <a:lumMod val="50000"/>
                    <a:lumOff val="50000"/>
                  </a:schemeClr>
                </a:solidFill>
                <a:ea typeface="宋体"/>
                <a:cs typeface="Arial" panose="020B0604020202020204" pitchFamily="34" charset="0"/>
              </a:rPr>
              <a:t>Lorem ipsum dolor sit amet, consectetuer adipiscing elit. Maecenas porttitor congue massa. </a:t>
            </a:r>
          </a:p>
        </p:txBody>
      </p:sp>
      <p:cxnSp>
        <p:nvCxnSpPr>
          <p:cNvPr id="28" name="肘形连接符 27"/>
          <p:cNvCxnSpPr>
            <a:stCxn id="20" idx="0"/>
            <a:endCxn id="24" idx="1"/>
          </p:cNvCxnSpPr>
          <p:nvPr/>
        </p:nvCxnSpPr>
        <p:spPr>
          <a:xfrm rot="5400000" flipH="1" flipV="1">
            <a:off x="5464629" y="325059"/>
            <a:ext cx="530614" cy="3444816"/>
          </a:xfrm>
          <a:prstGeom prst="bentConnector2">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21" idx="0"/>
            <a:endCxn id="25" idx="1"/>
          </p:cNvCxnSpPr>
          <p:nvPr/>
        </p:nvCxnSpPr>
        <p:spPr>
          <a:xfrm rot="5400000" flipH="1" flipV="1">
            <a:off x="5740943" y="1532404"/>
            <a:ext cx="517986" cy="2904816"/>
          </a:xfrm>
          <a:prstGeom prst="bentConnector2">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22" idx="0"/>
            <a:endCxn id="26" idx="1"/>
          </p:cNvCxnSpPr>
          <p:nvPr/>
        </p:nvCxnSpPr>
        <p:spPr>
          <a:xfrm rot="5400000" flipH="1" flipV="1">
            <a:off x="6017251" y="2739753"/>
            <a:ext cx="505370" cy="2364816"/>
          </a:xfrm>
          <a:prstGeom prst="bentConnector2">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23" idx="0"/>
            <a:endCxn id="27" idx="1"/>
          </p:cNvCxnSpPr>
          <p:nvPr/>
        </p:nvCxnSpPr>
        <p:spPr>
          <a:xfrm rot="5400000" flipH="1" flipV="1">
            <a:off x="6293565" y="3947099"/>
            <a:ext cx="492742" cy="1824816"/>
          </a:xfrm>
          <a:prstGeom prst="bentConnector2">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Freeform 217"/>
          <p:cNvSpPr>
            <a:spLocks noChangeAspect="1" noEditPoints="1"/>
          </p:cNvSpPr>
          <p:nvPr/>
        </p:nvSpPr>
        <p:spPr bwMode="auto">
          <a:xfrm>
            <a:off x="4416206" y="3899707"/>
            <a:ext cx="389764" cy="39600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ea typeface="宋体"/>
            </a:endParaRPr>
          </a:p>
        </p:txBody>
      </p:sp>
      <p:sp>
        <p:nvSpPr>
          <p:cNvPr id="33" name="Freeform 218"/>
          <p:cNvSpPr>
            <a:spLocks noChangeAspect="1" noEditPoints="1"/>
          </p:cNvSpPr>
          <p:nvPr/>
        </p:nvSpPr>
        <p:spPr bwMode="auto">
          <a:xfrm>
            <a:off x="3782888" y="3042021"/>
            <a:ext cx="376683" cy="39600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ea typeface="宋体"/>
            </a:endParaRPr>
          </a:p>
        </p:txBody>
      </p:sp>
      <p:sp>
        <p:nvSpPr>
          <p:cNvPr id="34" name="Freeform 219"/>
          <p:cNvSpPr>
            <a:spLocks noChangeAspect="1" noEditPoints="1"/>
          </p:cNvSpPr>
          <p:nvPr/>
        </p:nvSpPr>
        <p:spPr bwMode="auto">
          <a:xfrm>
            <a:off x="4933187" y="4724967"/>
            <a:ext cx="308693" cy="396000"/>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ea typeface="宋体"/>
            </a:endParaRPr>
          </a:p>
        </p:txBody>
      </p:sp>
      <p:sp>
        <p:nvSpPr>
          <p:cNvPr id="35" name="Freeform 221"/>
          <p:cNvSpPr>
            <a:spLocks noChangeAspect="1"/>
          </p:cNvSpPr>
          <p:nvPr/>
        </p:nvSpPr>
        <p:spPr bwMode="auto">
          <a:xfrm>
            <a:off x="5421213" y="5450455"/>
            <a:ext cx="412639" cy="396000"/>
          </a:xfrm>
          <a:custGeom>
            <a:avLst/>
            <a:gdLst>
              <a:gd name="T0" fmla="*/ 61 w 124"/>
              <a:gd name="T1" fmla="*/ 0 h 119"/>
              <a:gd name="T2" fmla="*/ 82 w 124"/>
              <a:gd name="T3" fmla="*/ 38 h 119"/>
              <a:gd name="T4" fmla="*/ 124 w 124"/>
              <a:gd name="T5" fmla="*/ 45 h 119"/>
              <a:gd name="T6" fmla="*/ 95 w 124"/>
              <a:gd name="T7" fmla="*/ 77 h 119"/>
              <a:gd name="T8" fmla="*/ 101 w 124"/>
              <a:gd name="T9" fmla="*/ 119 h 119"/>
              <a:gd name="T10" fmla="*/ 61 w 124"/>
              <a:gd name="T11" fmla="*/ 100 h 119"/>
              <a:gd name="T12" fmla="*/ 23 w 124"/>
              <a:gd name="T13" fmla="*/ 119 h 119"/>
              <a:gd name="T14" fmla="*/ 29 w 124"/>
              <a:gd name="T15" fmla="*/ 77 h 119"/>
              <a:gd name="T16" fmla="*/ 0 w 124"/>
              <a:gd name="T17" fmla="*/ 45 h 119"/>
              <a:gd name="T18" fmla="*/ 42 w 124"/>
              <a:gd name="T19" fmla="*/ 38 h 119"/>
              <a:gd name="T20" fmla="*/ 61 w 124"/>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9">
                <a:moveTo>
                  <a:pt x="61" y="0"/>
                </a:moveTo>
                <a:lnTo>
                  <a:pt x="82" y="38"/>
                </a:lnTo>
                <a:lnTo>
                  <a:pt x="124" y="45"/>
                </a:lnTo>
                <a:lnTo>
                  <a:pt x="95" y="77"/>
                </a:lnTo>
                <a:lnTo>
                  <a:pt x="101" y="119"/>
                </a:lnTo>
                <a:lnTo>
                  <a:pt x="61" y="100"/>
                </a:lnTo>
                <a:lnTo>
                  <a:pt x="23" y="119"/>
                </a:lnTo>
                <a:lnTo>
                  <a:pt x="29" y="77"/>
                </a:lnTo>
                <a:lnTo>
                  <a:pt x="0" y="45"/>
                </a:lnTo>
                <a:lnTo>
                  <a:pt x="42" y="38"/>
                </a:lnTo>
                <a:lnTo>
                  <a:pt x="6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ea typeface="宋体"/>
            </a:endParaRPr>
          </a:p>
        </p:txBody>
      </p:sp>
      <p:cxnSp>
        <p:nvCxnSpPr>
          <p:cNvPr id="36" name="直接连接符 35"/>
          <p:cNvCxnSpPr/>
          <p:nvPr/>
        </p:nvCxnSpPr>
        <p:spPr>
          <a:xfrm>
            <a:off x="1364343" y="1026125"/>
            <a:ext cx="947319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566044" y="573595"/>
            <a:ext cx="4690556" cy="461665"/>
          </a:xfrm>
          <a:prstGeom prst="rect">
            <a:avLst/>
          </a:prstGeom>
        </p:spPr>
        <p:txBody>
          <a:bodyPr wrap="square">
            <a:spAutoFit/>
          </a:bodyPr>
          <a:lstStyle/>
          <a:p>
            <a:r>
              <a:rPr lang="zh-CN" altLang="en-US" sz="2400" b="1" dirty="0">
                <a:solidFill>
                  <a:schemeClr val="tx1">
                    <a:lumMod val="75000"/>
                    <a:lumOff val="25000"/>
                  </a:schemeClr>
                </a:solidFill>
                <a:latin typeface="宋体"/>
                <a:ea typeface="宋体"/>
              </a:rPr>
              <a:t>研究成果</a:t>
            </a:r>
          </a:p>
        </p:txBody>
      </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873" y="425930"/>
            <a:ext cx="971148" cy="1200389"/>
          </a:xfrm>
          <a:prstGeom prst="rect">
            <a:avLst/>
          </a:prstGeom>
        </p:spPr>
      </p:pic>
    </p:spTree>
    <p:extLst>
      <p:ext uri="{BB962C8B-B14F-4D97-AF65-F5344CB8AC3E}">
        <p14:creationId xmlns:p14="http://schemas.microsoft.com/office/powerpoint/2010/main" val="2407984423"/>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 presetClass="entr" presetSubtype="2" fill="hold" grpId="0" nodeType="afterEffect" p14:presetBounceEnd="36000">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14:bounceEnd="36000">
                                          <p:cBhvr additive="base">
                                            <p:cTn id="13" dur="500" fill="hold"/>
                                            <p:tgtEl>
                                              <p:spTgt spid="37"/>
                                            </p:tgtEl>
                                            <p:attrNameLst>
                                              <p:attrName>ppt_x</p:attrName>
                                            </p:attrNameLst>
                                          </p:cBhvr>
                                          <p:tavLst>
                                            <p:tav tm="0">
                                              <p:val>
                                                <p:strVal val="1+#ppt_w/2"/>
                                              </p:val>
                                            </p:tav>
                                            <p:tav tm="100000">
                                              <p:val>
                                                <p:strVal val="#ppt_x"/>
                                              </p:val>
                                            </p:tav>
                                          </p:tavLst>
                                        </p:anim>
                                        <p:anim calcmode="lin" valueType="num" p14:bounceEnd="36000">
                                          <p:cBhvr additive="base">
                                            <p:cTn id="14" dur="500" fill="hold"/>
                                            <p:tgtEl>
                                              <p:spTgt spid="37"/>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p:cTn id="17" dur="1000" fill="hold"/>
                                            <p:tgtEl>
                                              <p:spTgt spid="38"/>
                                            </p:tgtEl>
                                            <p:attrNameLst>
                                              <p:attrName>ppt_w</p:attrName>
                                            </p:attrNameLst>
                                          </p:cBhvr>
                                          <p:tavLst>
                                            <p:tav tm="0">
                                              <p:val>
                                                <p:fltVal val="0"/>
                                              </p:val>
                                            </p:tav>
                                            <p:tav tm="100000">
                                              <p:val>
                                                <p:strVal val="#ppt_w"/>
                                              </p:val>
                                            </p:tav>
                                          </p:tavLst>
                                        </p:anim>
                                        <p:anim calcmode="lin" valueType="num">
                                          <p:cBhvr>
                                            <p:cTn id="18" dur="1000" fill="hold"/>
                                            <p:tgtEl>
                                              <p:spTgt spid="38"/>
                                            </p:tgtEl>
                                            <p:attrNameLst>
                                              <p:attrName>ppt_h</p:attrName>
                                            </p:attrNameLst>
                                          </p:cBhvr>
                                          <p:tavLst>
                                            <p:tav tm="0">
                                              <p:val>
                                                <p:fltVal val="0"/>
                                              </p:val>
                                            </p:tav>
                                            <p:tav tm="100000">
                                              <p:val>
                                                <p:strVal val="#ppt_h"/>
                                              </p:val>
                                            </p:tav>
                                          </p:tavLst>
                                        </p:anim>
                                        <p:anim calcmode="lin" valueType="num">
                                          <p:cBhvr>
                                            <p:cTn id="19" dur="1000" fill="hold"/>
                                            <p:tgtEl>
                                              <p:spTgt spid="38"/>
                                            </p:tgtEl>
                                            <p:attrNameLst>
                                              <p:attrName>style.rotation</p:attrName>
                                            </p:attrNameLst>
                                          </p:cBhvr>
                                          <p:tavLst>
                                            <p:tav tm="0">
                                              <p:val>
                                                <p:fltVal val="90"/>
                                              </p:val>
                                            </p:tav>
                                            <p:tav tm="100000">
                                              <p:val>
                                                <p:fltVal val="0"/>
                                              </p:val>
                                            </p:tav>
                                          </p:tavLst>
                                        </p:anim>
                                        <p:animEffect transition="in" filter="fade">
                                          <p:cBhvr>
                                            <p:cTn id="20" dur="10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49" presetClass="entr" presetSubtype="0" decel="10000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 calcmode="lin" valueType="num">
                                          <p:cBhvr>
                                            <p:cTn id="27" dur="500" fill="hold"/>
                                            <p:tgtEl>
                                              <p:spTgt spid="20"/>
                                            </p:tgtEl>
                                            <p:attrNameLst>
                                              <p:attrName>style.rotation</p:attrName>
                                            </p:attrNameLst>
                                          </p:cBhvr>
                                          <p:tavLst>
                                            <p:tav tm="0">
                                              <p:val>
                                                <p:fltVal val="360"/>
                                              </p:val>
                                            </p:tav>
                                            <p:tav tm="100000">
                                              <p:val>
                                                <p:fltVal val="0"/>
                                              </p:val>
                                            </p:tav>
                                          </p:tavLst>
                                        </p:anim>
                                        <p:animEffect transition="in" filter="fade">
                                          <p:cBhvr>
                                            <p:cTn id="28" dur="500"/>
                                            <p:tgtEl>
                                              <p:spTgt spid="20"/>
                                            </p:tgtEl>
                                          </p:cBhvr>
                                        </p:animEffect>
                                      </p:childTnLst>
                                    </p:cTn>
                                  </p:par>
                                  <p:par>
                                    <p:cTn id="29" presetID="49" presetClass="entr" presetSubtype="0" decel="10000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 calcmode="lin" valueType="num">
                                          <p:cBhvr>
                                            <p:cTn id="33" dur="500" fill="hold"/>
                                            <p:tgtEl>
                                              <p:spTgt spid="21"/>
                                            </p:tgtEl>
                                            <p:attrNameLst>
                                              <p:attrName>style.rotation</p:attrName>
                                            </p:attrNameLst>
                                          </p:cBhvr>
                                          <p:tavLst>
                                            <p:tav tm="0">
                                              <p:val>
                                                <p:fltVal val="360"/>
                                              </p:val>
                                            </p:tav>
                                            <p:tav tm="100000">
                                              <p:val>
                                                <p:fltVal val="0"/>
                                              </p:val>
                                            </p:tav>
                                          </p:tavLst>
                                        </p:anim>
                                        <p:animEffect transition="in" filter="fade">
                                          <p:cBhvr>
                                            <p:cTn id="34" dur="500"/>
                                            <p:tgtEl>
                                              <p:spTgt spid="21"/>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 calcmode="lin" valueType="num">
                                          <p:cBhvr>
                                            <p:cTn id="39" dur="500" fill="hold"/>
                                            <p:tgtEl>
                                              <p:spTgt spid="22"/>
                                            </p:tgtEl>
                                            <p:attrNameLst>
                                              <p:attrName>style.rotation</p:attrName>
                                            </p:attrNameLst>
                                          </p:cBhvr>
                                          <p:tavLst>
                                            <p:tav tm="0">
                                              <p:val>
                                                <p:fltVal val="360"/>
                                              </p:val>
                                            </p:tav>
                                            <p:tav tm="100000">
                                              <p:val>
                                                <p:fltVal val="0"/>
                                              </p:val>
                                            </p:tav>
                                          </p:tavLst>
                                        </p:anim>
                                        <p:animEffect transition="in" filter="fade">
                                          <p:cBhvr>
                                            <p:cTn id="40" dur="500"/>
                                            <p:tgtEl>
                                              <p:spTgt spid="22"/>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p:cTn id="43" dur="500" fill="hold"/>
                                            <p:tgtEl>
                                              <p:spTgt spid="23"/>
                                            </p:tgtEl>
                                            <p:attrNameLst>
                                              <p:attrName>ppt_w</p:attrName>
                                            </p:attrNameLst>
                                          </p:cBhvr>
                                          <p:tavLst>
                                            <p:tav tm="0">
                                              <p:val>
                                                <p:fltVal val="0"/>
                                              </p:val>
                                            </p:tav>
                                            <p:tav tm="100000">
                                              <p:val>
                                                <p:strVal val="#ppt_w"/>
                                              </p:val>
                                            </p:tav>
                                          </p:tavLst>
                                        </p:anim>
                                        <p:anim calcmode="lin" valueType="num">
                                          <p:cBhvr>
                                            <p:cTn id="44" dur="500" fill="hold"/>
                                            <p:tgtEl>
                                              <p:spTgt spid="23"/>
                                            </p:tgtEl>
                                            <p:attrNameLst>
                                              <p:attrName>ppt_h</p:attrName>
                                            </p:attrNameLst>
                                          </p:cBhvr>
                                          <p:tavLst>
                                            <p:tav tm="0">
                                              <p:val>
                                                <p:fltVal val="0"/>
                                              </p:val>
                                            </p:tav>
                                            <p:tav tm="100000">
                                              <p:val>
                                                <p:strVal val="#ppt_h"/>
                                              </p:val>
                                            </p:tav>
                                          </p:tavLst>
                                        </p:anim>
                                        <p:anim calcmode="lin" valueType="num">
                                          <p:cBhvr>
                                            <p:cTn id="45" dur="500" fill="hold"/>
                                            <p:tgtEl>
                                              <p:spTgt spid="23"/>
                                            </p:tgtEl>
                                            <p:attrNameLst>
                                              <p:attrName>style.rotation</p:attrName>
                                            </p:attrNameLst>
                                          </p:cBhvr>
                                          <p:tavLst>
                                            <p:tav tm="0">
                                              <p:val>
                                                <p:fltVal val="360"/>
                                              </p:val>
                                            </p:tav>
                                            <p:tav tm="100000">
                                              <p:val>
                                                <p:fltVal val="0"/>
                                              </p:val>
                                            </p:tav>
                                          </p:tavLst>
                                        </p:anim>
                                        <p:animEffect transition="in" filter="fade">
                                          <p:cBhvr>
                                            <p:cTn id="46" dur="500"/>
                                            <p:tgtEl>
                                              <p:spTgt spid="23"/>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p:cTn id="49" dur="500" fill="hold"/>
                                            <p:tgtEl>
                                              <p:spTgt spid="32"/>
                                            </p:tgtEl>
                                            <p:attrNameLst>
                                              <p:attrName>ppt_w</p:attrName>
                                            </p:attrNameLst>
                                          </p:cBhvr>
                                          <p:tavLst>
                                            <p:tav tm="0">
                                              <p:val>
                                                <p:fltVal val="0"/>
                                              </p:val>
                                            </p:tav>
                                            <p:tav tm="100000">
                                              <p:val>
                                                <p:strVal val="#ppt_w"/>
                                              </p:val>
                                            </p:tav>
                                          </p:tavLst>
                                        </p:anim>
                                        <p:anim calcmode="lin" valueType="num">
                                          <p:cBhvr>
                                            <p:cTn id="50" dur="500" fill="hold"/>
                                            <p:tgtEl>
                                              <p:spTgt spid="32"/>
                                            </p:tgtEl>
                                            <p:attrNameLst>
                                              <p:attrName>ppt_h</p:attrName>
                                            </p:attrNameLst>
                                          </p:cBhvr>
                                          <p:tavLst>
                                            <p:tav tm="0">
                                              <p:val>
                                                <p:fltVal val="0"/>
                                              </p:val>
                                            </p:tav>
                                            <p:tav tm="100000">
                                              <p:val>
                                                <p:strVal val="#ppt_h"/>
                                              </p:val>
                                            </p:tav>
                                          </p:tavLst>
                                        </p:anim>
                                        <p:anim calcmode="lin" valueType="num">
                                          <p:cBhvr>
                                            <p:cTn id="51" dur="500" fill="hold"/>
                                            <p:tgtEl>
                                              <p:spTgt spid="32"/>
                                            </p:tgtEl>
                                            <p:attrNameLst>
                                              <p:attrName>style.rotation</p:attrName>
                                            </p:attrNameLst>
                                          </p:cBhvr>
                                          <p:tavLst>
                                            <p:tav tm="0">
                                              <p:val>
                                                <p:fltVal val="360"/>
                                              </p:val>
                                            </p:tav>
                                            <p:tav tm="100000">
                                              <p:val>
                                                <p:fltVal val="0"/>
                                              </p:val>
                                            </p:tav>
                                          </p:tavLst>
                                        </p:anim>
                                        <p:animEffect transition="in" filter="fade">
                                          <p:cBhvr>
                                            <p:cTn id="52" dur="500"/>
                                            <p:tgtEl>
                                              <p:spTgt spid="32"/>
                                            </p:tgtEl>
                                          </p:cBhvr>
                                        </p:animEffect>
                                      </p:childTnLst>
                                    </p:cTn>
                                  </p:par>
                                  <p:par>
                                    <p:cTn id="53" presetID="49" presetClass="entr" presetSubtype="0" decel="10000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p:cTn id="55" dur="500" fill="hold"/>
                                            <p:tgtEl>
                                              <p:spTgt spid="33"/>
                                            </p:tgtEl>
                                            <p:attrNameLst>
                                              <p:attrName>ppt_w</p:attrName>
                                            </p:attrNameLst>
                                          </p:cBhvr>
                                          <p:tavLst>
                                            <p:tav tm="0">
                                              <p:val>
                                                <p:fltVal val="0"/>
                                              </p:val>
                                            </p:tav>
                                            <p:tav tm="100000">
                                              <p:val>
                                                <p:strVal val="#ppt_w"/>
                                              </p:val>
                                            </p:tav>
                                          </p:tavLst>
                                        </p:anim>
                                        <p:anim calcmode="lin" valueType="num">
                                          <p:cBhvr>
                                            <p:cTn id="56" dur="500" fill="hold"/>
                                            <p:tgtEl>
                                              <p:spTgt spid="33"/>
                                            </p:tgtEl>
                                            <p:attrNameLst>
                                              <p:attrName>ppt_h</p:attrName>
                                            </p:attrNameLst>
                                          </p:cBhvr>
                                          <p:tavLst>
                                            <p:tav tm="0">
                                              <p:val>
                                                <p:fltVal val="0"/>
                                              </p:val>
                                            </p:tav>
                                            <p:tav tm="100000">
                                              <p:val>
                                                <p:strVal val="#ppt_h"/>
                                              </p:val>
                                            </p:tav>
                                          </p:tavLst>
                                        </p:anim>
                                        <p:anim calcmode="lin" valueType="num">
                                          <p:cBhvr>
                                            <p:cTn id="57" dur="500" fill="hold"/>
                                            <p:tgtEl>
                                              <p:spTgt spid="33"/>
                                            </p:tgtEl>
                                            <p:attrNameLst>
                                              <p:attrName>style.rotation</p:attrName>
                                            </p:attrNameLst>
                                          </p:cBhvr>
                                          <p:tavLst>
                                            <p:tav tm="0">
                                              <p:val>
                                                <p:fltVal val="360"/>
                                              </p:val>
                                            </p:tav>
                                            <p:tav tm="100000">
                                              <p:val>
                                                <p:fltVal val="0"/>
                                              </p:val>
                                            </p:tav>
                                          </p:tavLst>
                                        </p:anim>
                                        <p:animEffect transition="in" filter="fade">
                                          <p:cBhvr>
                                            <p:cTn id="58" dur="500"/>
                                            <p:tgtEl>
                                              <p:spTgt spid="33"/>
                                            </p:tgtEl>
                                          </p:cBhvr>
                                        </p:animEffect>
                                      </p:childTnLst>
                                    </p:cTn>
                                  </p:par>
                                  <p:par>
                                    <p:cTn id="59" presetID="49" presetClass="entr" presetSubtype="0" decel="10000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 calcmode="lin" valueType="num">
                                          <p:cBhvr>
                                            <p:cTn id="63" dur="500" fill="hold"/>
                                            <p:tgtEl>
                                              <p:spTgt spid="34"/>
                                            </p:tgtEl>
                                            <p:attrNameLst>
                                              <p:attrName>style.rotation</p:attrName>
                                            </p:attrNameLst>
                                          </p:cBhvr>
                                          <p:tavLst>
                                            <p:tav tm="0">
                                              <p:val>
                                                <p:fltVal val="360"/>
                                              </p:val>
                                            </p:tav>
                                            <p:tav tm="100000">
                                              <p:val>
                                                <p:fltVal val="0"/>
                                              </p:val>
                                            </p:tav>
                                          </p:tavLst>
                                        </p:anim>
                                        <p:animEffect transition="in" filter="fade">
                                          <p:cBhvr>
                                            <p:cTn id="64" dur="500"/>
                                            <p:tgtEl>
                                              <p:spTgt spid="34"/>
                                            </p:tgtEl>
                                          </p:cBhvr>
                                        </p:animEffect>
                                      </p:childTnLst>
                                    </p:cTn>
                                  </p:par>
                                  <p:par>
                                    <p:cTn id="65" presetID="49" presetClass="entr" presetSubtype="0" decel="10000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p:cTn id="67" dur="500" fill="hold"/>
                                            <p:tgtEl>
                                              <p:spTgt spid="35"/>
                                            </p:tgtEl>
                                            <p:attrNameLst>
                                              <p:attrName>ppt_w</p:attrName>
                                            </p:attrNameLst>
                                          </p:cBhvr>
                                          <p:tavLst>
                                            <p:tav tm="0">
                                              <p:val>
                                                <p:fltVal val="0"/>
                                              </p:val>
                                            </p:tav>
                                            <p:tav tm="100000">
                                              <p:val>
                                                <p:strVal val="#ppt_w"/>
                                              </p:val>
                                            </p:tav>
                                          </p:tavLst>
                                        </p:anim>
                                        <p:anim calcmode="lin" valueType="num">
                                          <p:cBhvr>
                                            <p:cTn id="68" dur="500" fill="hold"/>
                                            <p:tgtEl>
                                              <p:spTgt spid="35"/>
                                            </p:tgtEl>
                                            <p:attrNameLst>
                                              <p:attrName>ppt_h</p:attrName>
                                            </p:attrNameLst>
                                          </p:cBhvr>
                                          <p:tavLst>
                                            <p:tav tm="0">
                                              <p:val>
                                                <p:fltVal val="0"/>
                                              </p:val>
                                            </p:tav>
                                            <p:tav tm="100000">
                                              <p:val>
                                                <p:strVal val="#ppt_h"/>
                                              </p:val>
                                            </p:tav>
                                          </p:tavLst>
                                        </p:anim>
                                        <p:anim calcmode="lin" valueType="num">
                                          <p:cBhvr>
                                            <p:cTn id="69" dur="500" fill="hold"/>
                                            <p:tgtEl>
                                              <p:spTgt spid="35"/>
                                            </p:tgtEl>
                                            <p:attrNameLst>
                                              <p:attrName>style.rotation</p:attrName>
                                            </p:attrNameLst>
                                          </p:cBhvr>
                                          <p:tavLst>
                                            <p:tav tm="0">
                                              <p:val>
                                                <p:fltVal val="360"/>
                                              </p:val>
                                            </p:tav>
                                            <p:tav tm="100000">
                                              <p:val>
                                                <p:fltVal val="0"/>
                                              </p:val>
                                            </p:tav>
                                          </p:tavLst>
                                        </p:anim>
                                        <p:animEffect transition="in" filter="fade">
                                          <p:cBhvr>
                                            <p:cTn id="70" dur="500"/>
                                            <p:tgtEl>
                                              <p:spTgt spid="3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wipe(left)">
                                          <p:cBhvr>
                                            <p:cTn id="75" dur="500"/>
                                            <p:tgtEl>
                                              <p:spTgt spid="31"/>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wipe(left)">
                                          <p:cBhvr>
                                            <p:cTn id="78" dur="500"/>
                                            <p:tgtEl>
                                              <p:spTgt spid="2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wipe(left)">
                                          <p:cBhvr>
                                            <p:cTn id="83" dur="500"/>
                                            <p:tgtEl>
                                              <p:spTgt spid="30"/>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wipe(left)">
                                          <p:cBhvr>
                                            <p:cTn id="86" dur="500"/>
                                            <p:tgtEl>
                                              <p:spTgt spid="2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wipe(left)">
                                          <p:cBhvr>
                                            <p:cTn id="91" dur="500"/>
                                            <p:tgtEl>
                                              <p:spTgt spid="29"/>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wipe(left)">
                                          <p:cBhvr>
                                            <p:cTn id="94" dur="500"/>
                                            <p:tgtEl>
                                              <p:spTgt spid="25"/>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wipe(left)">
                                          <p:cBhvr>
                                            <p:cTn id="99" dur="500"/>
                                            <p:tgtEl>
                                              <p:spTgt spid="28"/>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24"/>
                                            </p:tgtEl>
                                            <p:attrNameLst>
                                              <p:attrName>style.visibility</p:attrName>
                                            </p:attrNameLst>
                                          </p:cBhvr>
                                          <p:to>
                                            <p:strVal val="visible"/>
                                          </p:to>
                                        </p:set>
                                        <p:animEffect transition="in" filter="wipe(left)">
                                          <p:cBhvr>
                                            <p:cTn id="10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p:bldP spid="25" grpId="0"/>
          <p:bldP spid="26" grpId="0"/>
          <p:bldP spid="27" grpId="0"/>
          <p:bldP spid="32" grpId="0" animBg="1"/>
          <p:bldP spid="33" grpId="0" animBg="1"/>
          <p:bldP spid="34" grpId="0" animBg="1"/>
          <p:bldP spid="35" grpId="0" animBg="1"/>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1+#ppt_w/2"/>
                                              </p:val>
                                            </p:tav>
                                            <p:tav tm="100000">
                                              <p:val>
                                                <p:strVal val="#ppt_x"/>
                                              </p:val>
                                            </p:tav>
                                          </p:tavLst>
                                        </p:anim>
                                        <p:anim calcmode="lin" valueType="num">
                                          <p:cBhvr additive="base">
                                            <p:cTn id="14" dur="500" fill="hold"/>
                                            <p:tgtEl>
                                              <p:spTgt spid="37"/>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p:cTn id="17" dur="1000" fill="hold"/>
                                            <p:tgtEl>
                                              <p:spTgt spid="38"/>
                                            </p:tgtEl>
                                            <p:attrNameLst>
                                              <p:attrName>ppt_w</p:attrName>
                                            </p:attrNameLst>
                                          </p:cBhvr>
                                          <p:tavLst>
                                            <p:tav tm="0">
                                              <p:val>
                                                <p:fltVal val="0"/>
                                              </p:val>
                                            </p:tav>
                                            <p:tav tm="100000">
                                              <p:val>
                                                <p:strVal val="#ppt_w"/>
                                              </p:val>
                                            </p:tav>
                                          </p:tavLst>
                                        </p:anim>
                                        <p:anim calcmode="lin" valueType="num">
                                          <p:cBhvr>
                                            <p:cTn id="18" dur="1000" fill="hold"/>
                                            <p:tgtEl>
                                              <p:spTgt spid="38"/>
                                            </p:tgtEl>
                                            <p:attrNameLst>
                                              <p:attrName>ppt_h</p:attrName>
                                            </p:attrNameLst>
                                          </p:cBhvr>
                                          <p:tavLst>
                                            <p:tav tm="0">
                                              <p:val>
                                                <p:fltVal val="0"/>
                                              </p:val>
                                            </p:tav>
                                            <p:tav tm="100000">
                                              <p:val>
                                                <p:strVal val="#ppt_h"/>
                                              </p:val>
                                            </p:tav>
                                          </p:tavLst>
                                        </p:anim>
                                        <p:anim calcmode="lin" valueType="num">
                                          <p:cBhvr>
                                            <p:cTn id="19" dur="1000" fill="hold"/>
                                            <p:tgtEl>
                                              <p:spTgt spid="38"/>
                                            </p:tgtEl>
                                            <p:attrNameLst>
                                              <p:attrName>style.rotation</p:attrName>
                                            </p:attrNameLst>
                                          </p:cBhvr>
                                          <p:tavLst>
                                            <p:tav tm="0">
                                              <p:val>
                                                <p:fltVal val="90"/>
                                              </p:val>
                                            </p:tav>
                                            <p:tav tm="100000">
                                              <p:val>
                                                <p:fltVal val="0"/>
                                              </p:val>
                                            </p:tav>
                                          </p:tavLst>
                                        </p:anim>
                                        <p:animEffect transition="in" filter="fade">
                                          <p:cBhvr>
                                            <p:cTn id="20" dur="10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49" presetClass="entr" presetSubtype="0" decel="10000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 calcmode="lin" valueType="num">
                                          <p:cBhvr>
                                            <p:cTn id="27" dur="500" fill="hold"/>
                                            <p:tgtEl>
                                              <p:spTgt spid="20"/>
                                            </p:tgtEl>
                                            <p:attrNameLst>
                                              <p:attrName>style.rotation</p:attrName>
                                            </p:attrNameLst>
                                          </p:cBhvr>
                                          <p:tavLst>
                                            <p:tav tm="0">
                                              <p:val>
                                                <p:fltVal val="360"/>
                                              </p:val>
                                            </p:tav>
                                            <p:tav tm="100000">
                                              <p:val>
                                                <p:fltVal val="0"/>
                                              </p:val>
                                            </p:tav>
                                          </p:tavLst>
                                        </p:anim>
                                        <p:animEffect transition="in" filter="fade">
                                          <p:cBhvr>
                                            <p:cTn id="28" dur="500"/>
                                            <p:tgtEl>
                                              <p:spTgt spid="20"/>
                                            </p:tgtEl>
                                          </p:cBhvr>
                                        </p:animEffect>
                                      </p:childTnLst>
                                    </p:cTn>
                                  </p:par>
                                  <p:par>
                                    <p:cTn id="29" presetID="49" presetClass="entr" presetSubtype="0" decel="10000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 calcmode="lin" valueType="num">
                                          <p:cBhvr>
                                            <p:cTn id="33" dur="500" fill="hold"/>
                                            <p:tgtEl>
                                              <p:spTgt spid="21"/>
                                            </p:tgtEl>
                                            <p:attrNameLst>
                                              <p:attrName>style.rotation</p:attrName>
                                            </p:attrNameLst>
                                          </p:cBhvr>
                                          <p:tavLst>
                                            <p:tav tm="0">
                                              <p:val>
                                                <p:fltVal val="360"/>
                                              </p:val>
                                            </p:tav>
                                            <p:tav tm="100000">
                                              <p:val>
                                                <p:fltVal val="0"/>
                                              </p:val>
                                            </p:tav>
                                          </p:tavLst>
                                        </p:anim>
                                        <p:animEffect transition="in" filter="fade">
                                          <p:cBhvr>
                                            <p:cTn id="34" dur="500"/>
                                            <p:tgtEl>
                                              <p:spTgt spid="21"/>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 calcmode="lin" valueType="num">
                                          <p:cBhvr>
                                            <p:cTn id="39" dur="500" fill="hold"/>
                                            <p:tgtEl>
                                              <p:spTgt spid="22"/>
                                            </p:tgtEl>
                                            <p:attrNameLst>
                                              <p:attrName>style.rotation</p:attrName>
                                            </p:attrNameLst>
                                          </p:cBhvr>
                                          <p:tavLst>
                                            <p:tav tm="0">
                                              <p:val>
                                                <p:fltVal val="360"/>
                                              </p:val>
                                            </p:tav>
                                            <p:tav tm="100000">
                                              <p:val>
                                                <p:fltVal val="0"/>
                                              </p:val>
                                            </p:tav>
                                          </p:tavLst>
                                        </p:anim>
                                        <p:animEffect transition="in" filter="fade">
                                          <p:cBhvr>
                                            <p:cTn id="40" dur="500"/>
                                            <p:tgtEl>
                                              <p:spTgt spid="22"/>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p:cTn id="43" dur="500" fill="hold"/>
                                            <p:tgtEl>
                                              <p:spTgt spid="23"/>
                                            </p:tgtEl>
                                            <p:attrNameLst>
                                              <p:attrName>ppt_w</p:attrName>
                                            </p:attrNameLst>
                                          </p:cBhvr>
                                          <p:tavLst>
                                            <p:tav tm="0">
                                              <p:val>
                                                <p:fltVal val="0"/>
                                              </p:val>
                                            </p:tav>
                                            <p:tav tm="100000">
                                              <p:val>
                                                <p:strVal val="#ppt_w"/>
                                              </p:val>
                                            </p:tav>
                                          </p:tavLst>
                                        </p:anim>
                                        <p:anim calcmode="lin" valueType="num">
                                          <p:cBhvr>
                                            <p:cTn id="44" dur="500" fill="hold"/>
                                            <p:tgtEl>
                                              <p:spTgt spid="23"/>
                                            </p:tgtEl>
                                            <p:attrNameLst>
                                              <p:attrName>ppt_h</p:attrName>
                                            </p:attrNameLst>
                                          </p:cBhvr>
                                          <p:tavLst>
                                            <p:tav tm="0">
                                              <p:val>
                                                <p:fltVal val="0"/>
                                              </p:val>
                                            </p:tav>
                                            <p:tav tm="100000">
                                              <p:val>
                                                <p:strVal val="#ppt_h"/>
                                              </p:val>
                                            </p:tav>
                                          </p:tavLst>
                                        </p:anim>
                                        <p:anim calcmode="lin" valueType="num">
                                          <p:cBhvr>
                                            <p:cTn id="45" dur="500" fill="hold"/>
                                            <p:tgtEl>
                                              <p:spTgt spid="23"/>
                                            </p:tgtEl>
                                            <p:attrNameLst>
                                              <p:attrName>style.rotation</p:attrName>
                                            </p:attrNameLst>
                                          </p:cBhvr>
                                          <p:tavLst>
                                            <p:tav tm="0">
                                              <p:val>
                                                <p:fltVal val="360"/>
                                              </p:val>
                                            </p:tav>
                                            <p:tav tm="100000">
                                              <p:val>
                                                <p:fltVal val="0"/>
                                              </p:val>
                                            </p:tav>
                                          </p:tavLst>
                                        </p:anim>
                                        <p:animEffect transition="in" filter="fade">
                                          <p:cBhvr>
                                            <p:cTn id="46" dur="500"/>
                                            <p:tgtEl>
                                              <p:spTgt spid="23"/>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p:cTn id="49" dur="500" fill="hold"/>
                                            <p:tgtEl>
                                              <p:spTgt spid="32"/>
                                            </p:tgtEl>
                                            <p:attrNameLst>
                                              <p:attrName>ppt_w</p:attrName>
                                            </p:attrNameLst>
                                          </p:cBhvr>
                                          <p:tavLst>
                                            <p:tav tm="0">
                                              <p:val>
                                                <p:fltVal val="0"/>
                                              </p:val>
                                            </p:tav>
                                            <p:tav tm="100000">
                                              <p:val>
                                                <p:strVal val="#ppt_w"/>
                                              </p:val>
                                            </p:tav>
                                          </p:tavLst>
                                        </p:anim>
                                        <p:anim calcmode="lin" valueType="num">
                                          <p:cBhvr>
                                            <p:cTn id="50" dur="500" fill="hold"/>
                                            <p:tgtEl>
                                              <p:spTgt spid="32"/>
                                            </p:tgtEl>
                                            <p:attrNameLst>
                                              <p:attrName>ppt_h</p:attrName>
                                            </p:attrNameLst>
                                          </p:cBhvr>
                                          <p:tavLst>
                                            <p:tav tm="0">
                                              <p:val>
                                                <p:fltVal val="0"/>
                                              </p:val>
                                            </p:tav>
                                            <p:tav tm="100000">
                                              <p:val>
                                                <p:strVal val="#ppt_h"/>
                                              </p:val>
                                            </p:tav>
                                          </p:tavLst>
                                        </p:anim>
                                        <p:anim calcmode="lin" valueType="num">
                                          <p:cBhvr>
                                            <p:cTn id="51" dur="500" fill="hold"/>
                                            <p:tgtEl>
                                              <p:spTgt spid="32"/>
                                            </p:tgtEl>
                                            <p:attrNameLst>
                                              <p:attrName>style.rotation</p:attrName>
                                            </p:attrNameLst>
                                          </p:cBhvr>
                                          <p:tavLst>
                                            <p:tav tm="0">
                                              <p:val>
                                                <p:fltVal val="360"/>
                                              </p:val>
                                            </p:tav>
                                            <p:tav tm="100000">
                                              <p:val>
                                                <p:fltVal val="0"/>
                                              </p:val>
                                            </p:tav>
                                          </p:tavLst>
                                        </p:anim>
                                        <p:animEffect transition="in" filter="fade">
                                          <p:cBhvr>
                                            <p:cTn id="52" dur="500"/>
                                            <p:tgtEl>
                                              <p:spTgt spid="32"/>
                                            </p:tgtEl>
                                          </p:cBhvr>
                                        </p:animEffect>
                                      </p:childTnLst>
                                    </p:cTn>
                                  </p:par>
                                  <p:par>
                                    <p:cTn id="53" presetID="49" presetClass="entr" presetSubtype="0" decel="10000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p:cTn id="55" dur="500" fill="hold"/>
                                            <p:tgtEl>
                                              <p:spTgt spid="33"/>
                                            </p:tgtEl>
                                            <p:attrNameLst>
                                              <p:attrName>ppt_w</p:attrName>
                                            </p:attrNameLst>
                                          </p:cBhvr>
                                          <p:tavLst>
                                            <p:tav tm="0">
                                              <p:val>
                                                <p:fltVal val="0"/>
                                              </p:val>
                                            </p:tav>
                                            <p:tav tm="100000">
                                              <p:val>
                                                <p:strVal val="#ppt_w"/>
                                              </p:val>
                                            </p:tav>
                                          </p:tavLst>
                                        </p:anim>
                                        <p:anim calcmode="lin" valueType="num">
                                          <p:cBhvr>
                                            <p:cTn id="56" dur="500" fill="hold"/>
                                            <p:tgtEl>
                                              <p:spTgt spid="33"/>
                                            </p:tgtEl>
                                            <p:attrNameLst>
                                              <p:attrName>ppt_h</p:attrName>
                                            </p:attrNameLst>
                                          </p:cBhvr>
                                          <p:tavLst>
                                            <p:tav tm="0">
                                              <p:val>
                                                <p:fltVal val="0"/>
                                              </p:val>
                                            </p:tav>
                                            <p:tav tm="100000">
                                              <p:val>
                                                <p:strVal val="#ppt_h"/>
                                              </p:val>
                                            </p:tav>
                                          </p:tavLst>
                                        </p:anim>
                                        <p:anim calcmode="lin" valueType="num">
                                          <p:cBhvr>
                                            <p:cTn id="57" dur="500" fill="hold"/>
                                            <p:tgtEl>
                                              <p:spTgt spid="33"/>
                                            </p:tgtEl>
                                            <p:attrNameLst>
                                              <p:attrName>style.rotation</p:attrName>
                                            </p:attrNameLst>
                                          </p:cBhvr>
                                          <p:tavLst>
                                            <p:tav tm="0">
                                              <p:val>
                                                <p:fltVal val="360"/>
                                              </p:val>
                                            </p:tav>
                                            <p:tav tm="100000">
                                              <p:val>
                                                <p:fltVal val="0"/>
                                              </p:val>
                                            </p:tav>
                                          </p:tavLst>
                                        </p:anim>
                                        <p:animEffect transition="in" filter="fade">
                                          <p:cBhvr>
                                            <p:cTn id="58" dur="500"/>
                                            <p:tgtEl>
                                              <p:spTgt spid="33"/>
                                            </p:tgtEl>
                                          </p:cBhvr>
                                        </p:animEffect>
                                      </p:childTnLst>
                                    </p:cTn>
                                  </p:par>
                                  <p:par>
                                    <p:cTn id="59" presetID="49" presetClass="entr" presetSubtype="0" decel="10000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 calcmode="lin" valueType="num">
                                          <p:cBhvr>
                                            <p:cTn id="63" dur="500" fill="hold"/>
                                            <p:tgtEl>
                                              <p:spTgt spid="34"/>
                                            </p:tgtEl>
                                            <p:attrNameLst>
                                              <p:attrName>style.rotation</p:attrName>
                                            </p:attrNameLst>
                                          </p:cBhvr>
                                          <p:tavLst>
                                            <p:tav tm="0">
                                              <p:val>
                                                <p:fltVal val="360"/>
                                              </p:val>
                                            </p:tav>
                                            <p:tav tm="100000">
                                              <p:val>
                                                <p:fltVal val="0"/>
                                              </p:val>
                                            </p:tav>
                                          </p:tavLst>
                                        </p:anim>
                                        <p:animEffect transition="in" filter="fade">
                                          <p:cBhvr>
                                            <p:cTn id="64" dur="500"/>
                                            <p:tgtEl>
                                              <p:spTgt spid="34"/>
                                            </p:tgtEl>
                                          </p:cBhvr>
                                        </p:animEffect>
                                      </p:childTnLst>
                                    </p:cTn>
                                  </p:par>
                                  <p:par>
                                    <p:cTn id="65" presetID="49" presetClass="entr" presetSubtype="0" decel="10000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p:cTn id="67" dur="500" fill="hold"/>
                                            <p:tgtEl>
                                              <p:spTgt spid="35"/>
                                            </p:tgtEl>
                                            <p:attrNameLst>
                                              <p:attrName>ppt_w</p:attrName>
                                            </p:attrNameLst>
                                          </p:cBhvr>
                                          <p:tavLst>
                                            <p:tav tm="0">
                                              <p:val>
                                                <p:fltVal val="0"/>
                                              </p:val>
                                            </p:tav>
                                            <p:tav tm="100000">
                                              <p:val>
                                                <p:strVal val="#ppt_w"/>
                                              </p:val>
                                            </p:tav>
                                          </p:tavLst>
                                        </p:anim>
                                        <p:anim calcmode="lin" valueType="num">
                                          <p:cBhvr>
                                            <p:cTn id="68" dur="500" fill="hold"/>
                                            <p:tgtEl>
                                              <p:spTgt spid="35"/>
                                            </p:tgtEl>
                                            <p:attrNameLst>
                                              <p:attrName>ppt_h</p:attrName>
                                            </p:attrNameLst>
                                          </p:cBhvr>
                                          <p:tavLst>
                                            <p:tav tm="0">
                                              <p:val>
                                                <p:fltVal val="0"/>
                                              </p:val>
                                            </p:tav>
                                            <p:tav tm="100000">
                                              <p:val>
                                                <p:strVal val="#ppt_h"/>
                                              </p:val>
                                            </p:tav>
                                          </p:tavLst>
                                        </p:anim>
                                        <p:anim calcmode="lin" valueType="num">
                                          <p:cBhvr>
                                            <p:cTn id="69" dur="500" fill="hold"/>
                                            <p:tgtEl>
                                              <p:spTgt spid="35"/>
                                            </p:tgtEl>
                                            <p:attrNameLst>
                                              <p:attrName>style.rotation</p:attrName>
                                            </p:attrNameLst>
                                          </p:cBhvr>
                                          <p:tavLst>
                                            <p:tav tm="0">
                                              <p:val>
                                                <p:fltVal val="360"/>
                                              </p:val>
                                            </p:tav>
                                            <p:tav tm="100000">
                                              <p:val>
                                                <p:fltVal val="0"/>
                                              </p:val>
                                            </p:tav>
                                          </p:tavLst>
                                        </p:anim>
                                        <p:animEffect transition="in" filter="fade">
                                          <p:cBhvr>
                                            <p:cTn id="70" dur="500"/>
                                            <p:tgtEl>
                                              <p:spTgt spid="3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wipe(left)">
                                          <p:cBhvr>
                                            <p:cTn id="75" dur="500"/>
                                            <p:tgtEl>
                                              <p:spTgt spid="31"/>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wipe(left)">
                                          <p:cBhvr>
                                            <p:cTn id="78" dur="500"/>
                                            <p:tgtEl>
                                              <p:spTgt spid="2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wipe(left)">
                                          <p:cBhvr>
                                            <p:cTn id="83" dur="500"/>
                                            <p:tgtEl>
                                              <p:spTgt spid="30"/>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wipe(left)">
                                          <p:cBhvr>
                                            <p:cTn id="86" dur="500"/>
                                            <p:tgtEl>
                                              <p:spTgt spid="2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wipe(left)">
                                          <p:cBhvr>
                                            <p:cTn id="91" dur="500"/>
                                            <p:tgtEl>
                                              <p:spTgt spid="29"/>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wipe(left)">
                                          <p:cBhvr>
                                            <p:cTn id="94" dur="500"/>
                                            <p:tgtEl>
                                              <p:spTgt spid="25"/>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wipe(left)">
                                          <p:cBhvr>
                                            <p:cTn id="99" dur="500"/>
                                            <p:tgtEl>
                                              <p:spTgt spid="28"/>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24"/>
                                            </p:tgtEl>
                                            <p:attrNameLst>
                                              <p:attrName>style.visibility</p:attrName>
                                            </p:attrNameLst>
                                          </p:cBhvr>
                                          <p:to>
                                            <p:strVal val="visible"/>
                                          </p:to>
                                        </p:set>
                                        <p:animEffect transition="in" filter="wipe(left)">
                                          <p:cBhvr>
                                            <p:cTn id="10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p:bldP spid="25" grpId="0"/>
          <p:bldP spid="26" grpId="0"/>
          <p:bldP spid="27" grpId="0"/>
          <p:bldP spid="32" grpId="0" animBg="1"/>
          <p:bldP spid="33" grpId="0" animBg="1"/>
          <p:bldP spid="34" grpId="0" animBg="1"/>
          <p:bldP spid="35" grpId="0" animBg="1"/>
          <p:bldP spid="37"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五边形 3"/>
          <p:cNvSpPr>
            <a:spLocks noChangeArrowheads="1"/>
          </p:cNvSpPr>
          <p:nvPr/>
        </p:nvSpPr>
        <p:spPr bwMode="auto">
          <a:xfrm>
            <a:off x="943429" y="3270251"/>
            <a:ext cx="6516452" cy="1166813"/>
          </a:xfrm>
          <a:prstGeom prst="homePlate">
            <a:avLst>
              <a:gd name="adj" fmla="val 47936"/>
            </a:avLst>
          </a:prstGeom>
          <a:noFill/>
          <a:ln w="12700">
            <a:solidFill>
              <a:schemeClr val="accent3"/>
            </a:solidFill>
            <a:bevel/>
            <a:headEnd/>
            <a:tailEnd/>
          </a:ln>
          <a:extLst>
            <a:ext uri="{909E8E84-426E-40DD-AFC4-6F175D3DCCD1}">
              <a14:hiddenFill xmlns:a14="http://schemas.microsoft.com/office/drawing/2010/main">
                <a:solidFill>
                  <a:srgbClr val="FFFFFF"/>
                </a:solidFill>
              </a14:hiddenFill>
            </a:ext>
          </a:extLst>
        </p:spPr>
        <p:txBody>
          <a:bodyPr lIns="91428" tIns="45715" rIns="91428" bIns="45715" anchor="ct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tx1">
                  <a:lumMod val="75000"/>
                  <a:lumOff val="25000"/>
                </a:schemeClr>
              </a:solidFill>
              <a:latin typeface="宋体"/>
              <a:ea typeface="宋体"/>
              <a:sym typeface="宋体" panose="02010600030101010101" pitchFamily="2" charset="-122"/>
            </a:endParaRPr>
          </a:p>
        </p:txBody>
      </p:sp>
      <p:sp>
        <p:nvSpPr>
          <p:cNvPr id="26" name="燕尾形 2"/>
          <p:cNvSpPr>
            <a:spLocks noChangeArrowheads="1"/>
          </p:cNvSpPr>
          <p:nvPr/>
        </p:nvSpPr>
        <p:spPr bwMode="auto">
          <a:xfrm>
            <a:off x="1378169" y="3279775"/>
            <a:ext cx="1065212" cy="1157288"/>
          </a:xfrm>
          <a:prstGeom prst="chevron">
            <a:avLst>
              <a:gd name="adj" fmla="val 54426"/>
            </a:avLst>
          </a:prstGeom>
          <a:solidFill>
            <a:schemeClr val="accent1"/>
          </a:solidFill>
          <a:ln w="31750">
            <a:no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zh-CN">
              <a:solidFill>
                <a:schemeClr val="tx1">
                  <a:lumMod val="75000"/>
                  <a:lumOff val="25000"/>
                </a:schemeClr>
              </a:solidFill>
              <a:latin typeface="宋体"/>
              <a:ea typeface="宋体"/>
              <a:sym typeface="宋体" panose="02010600030101010101" pitchFamily="2" charset="-122"/>
            </a:endParaRPr>
          </a:p>
        </p:txBody>
      </p:sp>
      <p:sp>
        <p:nvSpPr>
          <p:cNvPr id="27" name="燕尾形 4"/>
          <p:cNvSpPr>
            <a:spLocks noChangeArrowheads="1"/>
          </p:cNvSpPr>
          <p:nvPr/>
        </p:nvSpPr>
        <p:spPr bwMode="auto">
          <a:xfrm>
            <a:off x="2121120" y="3279775"/>
            <a:ext cx="1065212" cy="1157288"/>
          </a:xfrm>
          <a:prstGeom prst="chevron">
            <a:avLst>
              <a:gd name="adj" fmla="val 54426"/>
            </a:avLst>
          </a:prstGeom>
          <a:solidFill>
            <a:schemeClr val="accent2"/>
          </a:solidFill>
          <a:ln w="31750">
            <a:no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zh-CN">
              <a:solidFill>
                <a:schemeClr val="tx1">
                  <a:lumMod val="75000"/>
                  <a:lumOff val="25000"/>
                </a:schemeClr>
              </a:solidFill>
              <a:latin typeface="宋体"/>
              <a:ea typeface="宋体"/>
              <a:sym typeface="宋体" panose="02010600030101010101" pitchFamily="2" charset="-122"/>
            </a:endParaRPr>
          </a:p>
        </p:txBody>
      </p:sp>
      <p:sp>
        <p:nvSpPr>
          <p:cNvPr id="28" name="燕尾形 5"/>
          <p:cNvSpPr>
            <a:spLocks noChangeArrowheads="1"/>
          </p:cNvSpPr>
          <p:nvPr/>
        </p:nvSpPr>
        <p:spPr bwMode="auto">
          <a:xfrm>
            <a:off x="2864069" y="3279775"/>
            <a:ext cx="1065212" cy="1157288"/>
          </a:xfrm>
          <a:prstGeom prst="chevron">
            <a:avLst>
              <a:gd name="adj" fmla="val 54426"/>
            </a:avLst>
          </a:prstGeom>
          <a:solidFill>
            <a:schemeClr val="accent3"/>
          </a:solidFill>
          <a:ln w="31750">
            <a:no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zh-CN">
              <a:solidFill>
                <a:schemeClr val="tx1">
                  <a:lumMod val="75000"/>
                  <a:lumOff val="25000"/>
                </a:schemeClr>
              </a:solidFill>
              <a:latin typeface="宋体"/>
              <a:ea typeface="宋体"/>
              <a:sym typeface="宋体" panose="02010600030101010101" pitchFamily="2" charset="-122"/>
            </a:endParaRPr>
          </a:p>
        </p:txBody>
      </p:sp>
      <p:sp>
        <p:nvSpPr>
          <p:cNvPr id="29" name="燕尾形 6"/>
          <p:cNvSpPr>
            <a:spLocks noChangeArrowheads="1"/>
          </p:cNvSpPr>
          <p:nvPr/>
        </p:nvSpPr>
        <p:spPr bwMode="auto">
          <a:xfrm>
            <a:off x="3607020" y="3279775"/>
            <a:ext cx="1065212" cy="1157288"/>
          </a:xfrm>
          <a:prstGeom prst="chevron">
            <a:avLst>
              <a:gd name="adj" fmla="val 54426"/>
            </a:avLst>
          </a:prstGeom>
          <a:solidFill>
            <a:schemeClr val="accent4"/>
          </a:solidFill>
          <a:ln w="31750">
            <a:no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zh-CN">
              <a:solidFill>
                <a:schemeClr val="tx1">
                  <a:lumMod val="75000"/>
                  <a:lumOff val="25000"/>
                </a:schemeClr>
              </a:solidFill>
              <a:latin typeface="宋体"/>
              <a:ea typeface="宋体"/>
              <a:sym typeface="宋体" panose="02010600030101010101" pitchFamily="2" charset="-122"/>
            </a:endParaRPr>
          </a:p>
        </p:txBody>
      </p:sp>
      <p:grpSp>
        <p:nvGrpSpPr>
          <p:cNvPr id="30" name="组合 30"/>
          <p:cNvGrpSpPr>
            <a:grpSpLocks/>
          </p:cNvGrpSpPr>
          <p:nvPr/>
        </p:nvGrpSpPr>
        <p:grpSpPr bwMode="auto">
          <a:xfrm>
            <a:off x="4630955" y="2894013"/>
            <a:ext cx="2370139" cy="2260600"/>
            <a:chOff x="0" y="0"/>
            <a:chExt cx="533400" cy="487363"/>
          </a:xfrm>
          <a:solidFill>
            <a:schemeClr val="accent6"/>
          </a:solidFill>
        </p:grpSpPr>
        <p:sp>
          <p:nvSpPr>
            <p:cNvPr id="31" name="Oval 312"/>
            <p:cNvSpPr>
              <a:spLocks noChangeArrowheads="1"/>
            </p:cNvSpPr>
            <p:nvPr/>
          </p:nvSpPr>
          <p:spPr bwMode="auto">
            <a:xfrm>
              <a:off x="371475" y="0"/>
              <a:ext cx="93663" cy="88900"/>
            </a:xfrm>
            <a:prstGeom prst="ellipse">
              <a:avLst/>
            </a:prstGeom>
            <a:grpFill/>
            <a:ln w="31750">
              <a:no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zh-CN">
                <a:solidFill>
                  <a:schemeClr val="tx1">
                    <a:lumMod val="75000"/>
                    <a:lumOff val="25000"/>
                  </a:schemeClr>
                </a:solidFill>
                <a:latin typeface="宋体"/>
                <a:ea typeface="宋体"/>
                <a:sym typeface="宋体" panose="02010600030101010101" pitchFamily="2" charset="-122"/>
              </a:endParaRPr>
            </a:p>
          </p:txBody>
        </p:sp>
        <p:sp>
          <p:nvSpPr>
            <p:cNvPr id="32" name="Freeform 313"/>
            <p:cNvSpPr>
              <a:spLocks noChangeArrowheads="1"/>
            </p:cNvSpPr>
            <p:nvPr/>
          </p:nvSpPr>
          <p:spPr bwMode="auto">
            <a:xfrm>
              <a:off x="0" y="55563"/>
              <a:ext cx="533400" cy="431800"/>
            </a:xfrm>
            <a:custGeom>
              <a:avLst/>
              <a:gdLst>
                <a:gd name="T0" fmla="*/ 98769152 w 142"/>
                <a:gd name="T1" fmla="*/ 845903710 h 115"/>
                <a:gd name="T2" fmla="*/ 126990520 w 142"/>
                <a:gd name="T3" fmla="*/ 845903710 h 115"/>
                <a:gd name="T4" fmla="*/ 507962079 w 142"/>
                <a:gd name="T5" fmla="*/ 845903710 h 115"/>
                <a:gd name="T6" fmla="*/ 1086475699 w 142"/>
                <a:gd name="T7" fmla="*/ 169179240 h 115"/>
                <a:gd name="T8" fmla="*/ 945376373 w 142"/>
                <a:gd name="T9" fmla="*/ 169179240 h 115"/>
                <a:gd name="T10" fmla="*/ 677282772 w 142"/>
                <a:gd name="T11" fmla="*/ 479346812 h 115"/>
                <a:gd name="T12" fmla="*/ 606734987 w 142"/>
                <a:gd name="T13" fmla="*/ 507541475 h 115"/>
                <a:gd name="T14" fmla="*/ 522074641 w 142"/>
                <a:gd name="T15" fmla="*/ 422949977 h 115"/>
                <a:gd name="T16" fmla="*/ 550292252 w 142"/>
                <a:gd name="T17" fmla="*/ 352461443 h 115"/>
                <a:gd name="T18" fmla="*/ 832494659 w 142"/>
                <a:gd name="T19" fmla="*/ 28198417 h 115"/>
                <a:gd name="T20" fmla="*/ 903046200 w 142"/>
                <a:gd name="T21" fmla="*/ 0 h 115"/>
                <a:gd name="T22" fmla="*/ 1312235370 w 142"/>
                <a:gd name="T23" fmla="*/ 0 h 115"/>
                <a:gd name="T24" fmla="*/ 1608550339 w 142"/>
                <a:gd name="T25" fmla="*/ 211476866 h 115"/>
                <a:gd name="T26" fmla="*/ 1608550339 w 142"/>
                <a:gd name="T27" fmla="*/ 451148395 h 115"/>
                <a:gd name="T28" fmla="*/ 1904861552 w 142"/>
                <a:gd name="T29" fmla="*/ 451148395 h 115"/>
                <a:gd name="T30" fmla="*/ 1961300531 w 142"/>
                <a:gd name="T31" fmla="*/ 479346812 h 115"/>
                <a:gd name="T32" fmla="*/ 1961300531 w 142"/>
                <a:gd name="T33" fmla="*/ 606232181 h 115"/>
                <a:gd name="T34" fmla="*/ 1904861552 w 142"/>
                <a:gd name="T35" fmla="*/ 634426843 h 115"/>
                <a:gd name="T36" fmla="*/ 1537998799 w 142"/>
                <a:gd name="T37" fmla="*/ 634426843 h 115"/>
                <a:gd name="T38" fmla="*/ 1425117085 w 142"/>
                <a:gd name="T39" fmla="*/ 535739892 h 115"/>
                <a:gd name="T40" fmla="*/ 1425117085 w 142"/>
                <a:gd name="T41" fmla="*/ 380656106 h 115"/>
                <a:gd name="T42" fmla="*/ 1213466218 w 142"/>
                <a:gd name="T43" fmla="*/ 634426843 h 115"/>
                <a:gd name="T44" fmla="*/ 1411008279 w 142"/>
                <a:gd name="T45" fmla="*/ 831804501 h 115"/>
                <a:gd name="T46" fmla="*/ 1425117085 w 142"/>
                <a:gd name="T47" fmla="*/ 972789078 h 115"/>
                <a:gd name="T48" fmla="*/ 1298126565 w 142"/>
                <a:gd name="T49" fmla="*/ 1536723633 h 115"/>
                <a:gd name="T50" fmla="*/ 1199357413 w 142"/>
                <a:gd name="T51" fmla="*/ 1621315130 h 115"/>
                <a:gd name="T52" fmla="*/ 1086475699 w 142"/>
                <a:gd name="T53" fmla="*/ 1522628179 h 115"/>
                <a:gd name="T54" fmla="*/ 1086475699 w 142"/>
                <a:gd name="T55" fmla="*/ 1494429762 h 115"/>
                <a:gd name="T56" fmla="*/ 1199357413 w 142"/>
                <a:gd name="T57" fmla="*/ 1015082950 h 115"/>
                <a:gd name="T58" fmla="*/ 931263811 w 142"/>
                <a:gd name="T59" fmla="*/ 761312212 h 115"/>
                <a:gd name="T60" fmla="*/ 705504139 w 142"/>
                <a:gd name="T61" fmla="*/ 1015082950 h 115"/>
                <a:gd name="T62" fmla="*/ 578513620 w 142"/>
                <a:gd name="T63" fmla="*/ 1057380576 h 115"/>
                <a:gd name="T64" fmla="*/ 112881714 w 142"/>
                <a:gd name="T65" fmla="*/ 1057380576 h 115"/>
                <a:gd name="T66" fmla="*/ 14108806 w 142"/>
                <a:gd name="T67" fmla="*/ 972789078 h 115"/>
                <a:gd name="T68" fmla="*/ 98769152 w 142"/>
                <a:gd name="T69" fmla="*/ 845903710 h 1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2"/>
                <a:gd name="T106" fmla="*/ 0 h 115"/>
                <a:gd name="T107" fmla="*/ 142 w 142"/>
                <a:gd name="T108" fmla="*/ 115 h 1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2" h="115">
                  <a:moveTo>
                    <a:pt x="7" y="60"/>
                  </a:moveTo>
                  <a:cubicBezTo>
                    <a:pt x="7" y="60"/>
                    <a:pt x="8" y="60"/>
                    <a:pt x="9" y="60"/>
                  </a:cubicBezTo>
                  <a:cubicBezTo>
                    <a:pt x="36" y="60"/>
                    <a:pt x="36" y="60"/>
                    <a:pt x="36" y="60"/>
                  </a:cubicBezTo>
                  <a:cubicBezTo>
                    <a:pt x="77" y="12"/>
                    <a:pt x="77" y="12"/>
                    <a:pt x="77" y="12"/>
                  </a:cubicBezTo>
                  <a:cubicBezTo>
                    <a:pt x="67" y="12"/>
                    <a:pt x="67" y="12"/>
                    <a:pt x="67" y="12"/>
                  </a:cubicBezTo>
                  <a:cubicBezTo>
                    <a:pt x="48" y="34"/>
                    <a:pt x="48" y="34"/>
                    <a:pt x="48" y="34"/>
                  </a:cubicBezTo>
                  <a:cubicBezTo>
                    <a:pt x="47" y="35"/>
                    <a:pt x="45" y="36"/>
                    <a:pt x="43" y="36"/>
                  </a:cubicBezTo>
                  <a:cubicBezTo>
                    <a:pt x="40" y="36"/>
                    <a:pt x="37" y="33"/>
                    <a:pt x="37" y="30"/>
                  </a:cubicBezTo>
                  <a:cubicBezTo>
                    <a:pt x="37" y="28"/>
                    <a:pt x="38" y="26"/>
                    <a:pt x="39" y="25"/>
                  </a:cubicBezTo>
                  <a:cubicBezTo>
                    <a:pt x="59" y="2"/>
                    <a:pt x="59" y="2"/>
                    <a:pt x="59" y="2"/>
                  </a:cubicBezTo>
                  <a:cubicBezTo>
                    <a:pt x="61" y="1"/>
                    <a:pt x="62" y="0"/>
                    <a:pt x="64" y="0"/>
                  </a:cubicBezTo>
                  <a:cubicBezTo>
                    <a:pt x="93" y="0"/>
                    <a:pt x="93" y="0"/>
                    <a:pt x="93" y="0"/>
                  </a:cubicBezTo>
                  <a:cubicBezTo>
                    <a:pt x="93" y="0"/>
                    <a:pt x="112" y="14"/>
                    <a:pt x="114" y="15"/>
                  </a:cubicBezTo>
                  <a:cubicBezTo>
                    <a:pt x="114" y="32"/>
                    <a:pt x="114" y="32"/>
                    <a:pt x="114" y="32"/>
                  </a:cubicBezTo>
                  <a:cubicBezTo>
                    <a:pt x="135" y="32"/>
                    <a:pt x="135" y="32"/>
                    <a:pt x="135" y="32"/>
                  </a:cubicBezTo>
                  <a:cubicBezTo>
                    <a:pt x="137" y="32"/>
                    <a:pt x="138" y="33"/>
                    <a:pt x="139" y="34"/>
                  </a:cubicBezTo>
                  <a:cubicBezTo>
                    <a:pt x="142" y="36"/>
                    <a:pt x="142" y="40"/>
                    <a:pt x="139" y="43"/>
                  </a:cubicBezTo>
                  <a:cubicBezTo>
                    <a:pt x="138" y="44"/>
                    <a:pt x="137" y="44"/>
                    <a:pt x="135" y="45"/>
                  </a:cubicBezTo>
                  <a:cubicBezTo>
                    <a:pt x="109" y="45"/>
                    <a:pt x="109" y="45"/>
                    <a:pt x="109" y="45"/>
                  </a:cubicBezTo>
                  <a:cubicBezTo>
                    <a:pt x="101" y="44"/>
                    <a:pt x="101" y="38"/>
                    <a:pt x="101" y="38"/>
                  </a:cubicBezTo>
                  <a:cubicBezTo>
                    <a:pt x="101" y="27"/>
                    <a:pt x="101" y="27"/>
                    <a:pt x="101" y="27"/>
                  </a:cubicBezTo>
                  <a:cubicBezTo>
                    <a:pt x="86" y="45"/>
                    <a:pt x="86" y="45"/>
                    <a:pt x="86" y="45"/>
                  </a:cubicBezTo>
                  <a:cubicBezTo>
                    <a:pt x="100" y="59"/>
                    <a:pt x="100" y="59"/>
                    <a:pt x="100" y="59"/>
                  </a:cubicBezTo>
                  <a:cubicBezTo>
                    <a:pt x="100" y="59"/>
                    <a:pt x="103" y="62"/>
                    <a:pt x="101" y="69"/>
                  </a:cubicBezTo>
                  <a:cubicBezTo>
                    <a:pt x="92" y="109"/>
                    <a:pt x="92" y="109"/>
                    <a:pt x="92" y="109"/>
                  </a:cubicBezTo>
                  <a:cubicBezTo>
                    <a:pt x="92" y="113"/>
                    <a:pt x="88" y="115"/>
                    <a:pt x="85" y="115"/>
                  </a:cubicBezTo>
                  <a:cubicBezTo>
                    <a:pt x="80" y="115"/>
                    <a:pt x="77" y="112"/>
                    <a:pt x="77" y="108"/>
                  </a:cubicBezTo>
                  <a:cubicBezTo>
                    <a:pt x="77" y="107"/>
                    <a:pt x="77" y="106"/>
                    <a:pt x="77" y="106"/>
                  </a:cubicBezTo>
                  <a:cubicBezTo>
                    <a:pt x="85" y="72"/>
                    <a:pt x="85" y="72"/>
                    <a:pt x="85" y="72"/>
                  </a:cubicBezTo>
                  <a:cubicBezTo>
                    <a:pt x="66" y="54"/>
                    <a:pt x="66" y="54"/>
                    <a:pt x="66" y="54"/>
                  </a:cubicBezTo>
                  <a:cubicBezTo>
                    <a:pt x="50" y="72"/>
                    <a:pt x="50" y="72"/>
                    <a:pt x="50" y="72"/>
                  </a:cubicBezTo>
                  <a:cubicBezTo>
                    <a:pt x="50" y="72"/>
                    <a:pt x="48" y="75"/>
                    <a:pt x="41" y="75"/>
                  </a:cubicBezTo>
                  <a:cubicBezTo>
                    <a:pt x="8" y="75"/>
                    <a:pt x="8" y="75"/>
                    <a:pt x="8" y="75"/>
                  </a:cubicBezTo>
                  <a:cubicBezTo>
                    <a:pt x="5" y="75"/>
                    <a:pt x="2" y="73"/>
                    <a:pt x="1" y="69"/>
                  </a:cubicBezTo>
                  <a:cubicBezTo>
                    <a:pt x="0" y="65"/>
                    <a:pt x="2" y="61"/>
                    <a:pt x="7" y="60"/>
                  </a:cubicBezTo>
                  <a:close/>
                </a:path>
              </a:pathLst>
            </a:custGeom>
            <a:grpFill/>
            <a:ln w="31750">
              <a:no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75000"/>
                    <a:lumOff val="25000"/>
                  </a:schemeClr>
                </a:solidFill>
                <a:latin typeface="宋体"/>
                <a:ea typeface="宋体"/>
              </a:endParaRPr>
            </a:p>
          </p:txBody>
        </p:sp>
      </p:grpSp>
      <p:sp>
        <p:nvSpPr>
          <p:cNvPr id="33" name="直接连接符 31"/>
          <p:cNvSpPr>
            <a:spLocks noChangeShapeType="1"/>
          </p:cNvSpPr>
          <p:nvPr/>
        </p:nvSpPr>
        <p:spPr bwMode="auto">
          <a:xfrm rot="5400000">
            <a:off x="5377658" y="3829845"/>
            <a:ext cx="4248151" cy="1587"/>
          </a:xfrm>
          <a:prstGeom prst="line">
            <a:avLst/>
          </a:prstGeom>
          <a:noFill/>
          <a:ln w="12700">
            <a:solidFill>
              <a:schemeClr val="accent3"/>
            </a:solidFill>
            <a:bevel/>
            <a:headEnd/>
            <a:tailEnd/>
          </a:ln>
          <a:extLst>
            <a:ext uri="{909E8E84-426E-40DD-AFC4-6F175D3DCCD1}">
              <a14:hiddenFill xmlns:a14="http://schemas.microsoft.com/office/drawing/2010/main">
                <a:noFill/>
              </a14:hiddenFill>
            </a:ext>
          </a:extLst>
        </p:spPr>
        <p:txBody>
          <a:bodyPr lIns="121917" tIns="60958" rIns="121917" bIns="60958"/>
          <a:lstStyle/>
          <a:p>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直接连接符 24"/>
          <p:cNvSpPr>
            <a:spLocks noChangeShapeType="1"/>
          </p:cNvSpPr>
          <p:nvPr/>
        </p:nvSpPr>
        <p:spPr bwMode="auto">
          <a:xfrm rot="5400000">
            <a:off x="2084608" y="2489203"/>
            <a:ext cx="1565273" cy="0"/>
          </a:xfrm>
          <a:prstGeom prst="line">
            <a:avLst/>
          </a:prstGeom>
          <a:noFill/>
          <a:ln w="12700">
            <a:solidFill>
              <a:schemeClr val="accent3"/>
            </a:solidFill>
            <a:bevel/>
            <a:headEnd type="stealth" w="med" len="med"/>
            <a:tailEnd/>
          </a:ln>
          <a:extLst>
            <a:ext uri="{909E8E84-426E-40DD-AFC4-6F175D3DCCD1}">
              <a14:hiddenFill xmlns:a14="http://schemas.microsoft.com/office/drawing/2010/main">
                <a:noFill/>
              </a14:hiddenFill>
            </a:ext>
          </a:extLst>
        </p:spPr>
        <p:txBody>
          <a:bodyPr lIns="121917" tIns="60958" rIns="121917" bIns="60958"/>
          <a:lstStyle/>
          <a:p>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直接连接符 32"/>
          <p:cNvSpPr>
            <a:spLocks noChangeShapeType="1"/>
          </p:cNvSpPr>
          <p:nvPr/>
        </p:nvSpPr>
        <p:spPr bwMode="auto">
          <a:xfrm rot="5400000">
            <a:off x="1005899" y="2894807"/>
            <a:ext cx="755651" cy="1588"/>
          </a:xfrm>
          <a:prstGeom prst="line">
            <a:avLst/>
          </a:prstGeom>
          <a:noFill/>
          <a:ln w="12700">
            <a:solidFill>
              <a:schemeClr val="accent3"/>
            </a:solidFill>
            <a:bevel/>
            <a:headEnd type="stealth" w="med" len="med"/>
            <a:tailEnd/>
          </a:ln>
          <a:extLst>
            <a:ext uri="{909E8E84-426E-40DD-AFC4-6F175D3DCCD1}">
              <a14:hiddenFill xmlns:a14="http://schemas.microsoft.com/office/drawing/2010/main">
                <a:noFill/>
              </a14:hiddenFill>
            </a:ext>
          </a:extLst>
        </p:spPr>
        <p:txBody>
          <a:bodyPr lIns="121917" tIns="60958" rIns="121917" bIns="60958"/>
          <a:lstStyle/>
          <a:p>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直接连接符 34"/>
          <p:cNvSpPr>
            <a:spLocks noChangeShapeType="1"/>
          </p:cNvSpPr>
          <p:nvPr/>
        </p:nvSpPr>
        <p:spPr bwMode="auto">
          <a:xfrm rot="16200000" flipV="1">
            <a:off x="2957443" y="5110451"/>
            <a:ext cx="1299152" cy="0"/>
          </a:xfrm>
          <a:prstGeom prst="line">
            <a:avLst/>
          </a:prstGeom>
          <a:noFill/>
          <a:ln w="12700">
            <a:solidFill>
              <a:schemeClr val="accent3"/>
            </a:solidFill>
            <a:bevel/>
            <a:headEnd type="stealth" w="med" len="med"/>
            <a:tailEnd/>
          </a:ln>
          <a:extLst>
            <a:ext uri="{909E8E84-426E-40DD-AFC4-6F175D3DCCD1}">
              <a14:hiddenFill xmlns:a14="http://schemas.microsoft.com/office/drawing/2010/main">
                <a:noFill/>
              </a14:hiddenFill>
            </a:ext>
          </a:extLst>
        </p:spPr>
        <p:txBody>
          <a:bodyPr lIns="121917" tIns="60958" rIns="121917" bIns="60958"/>
          <a:lstStyle/>
          <a:p>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直接连接符 33"/>
          <p:cNvSpPr>
            <a:spLocks noChangeShapeType="1"/>
          </p:cNvSpPr>
          <p:nvPr/>
        </p:nvSpPr>
        <p:spPr bwMode="auto">
          <a:xfrm rot="16200000" flipV="1">
            <a:off x="1744087" y="4837907"/>
            <a:ext cx="755651" cy="1587"/>
          </a:xfrm>
          <a:prstGeom prst="line">
            <a:avLst/>
          </a:prstGeom>
          <a:noFill/>
          <a:ln w="12700">
            <a:solidFill>
              <a:schemeClr val="accent3"/>
            </a:solidFill>
            <a:bevel/>
            <a:headEnd type="stealth" w="med" len="med"/>
            <a:tailEnd/>
          </a:ln>
          <a:extLst>
            <a:ext uri="{909E8E84-426E-40DD-AFC4-6F175D3DCCD1}">
              <a14:hiddenFill xmlns:a14="http://schemas.microsoft.com/office/drawing/2010/main">
                <a:noFill/>
              </a14:hiddenFill>
            </a:ext>
          </a:extLst>
        </p:spPr>
        <p:txBody>
          <a:bodyPr lIns="121917" tIns="60958" rIns="121917" bIns="60958"/>
          <a:lstStyle/>
          <a:p>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直接连接符 9"/>
          <p:cNvSpPr>
            <a:spLocks noChangeShapeType="1"/>
          </p:cNvSpPr>
          <p:nvPr/>
        </p:nvSpPr>
        <p:spPr bwMode="auto">
          <a:xfrm>
            <a:off x="7842251" y="2635251"/>
            <a:ext cx="2557463" cy="0"/>
          </a:xfrm>
          <a:prstGeom prst="line">
            <a:avLst/>
          </a:prstGeom>
          <a:noFill/>
          <a:ln w="12700">
            <a:solidFill>
              <a:schemeClr val="accent3"/>
            </a:solidFill>
            <a:bevel/>
            <a:headEnd/>
            <a:tailEnd/>
          </a:ln>
          <a:extLst>
            <a:ext uri="{909E8E84-426E-40DD-AFC4-6F175D3DCCD1}">
              <a14:hiddenFill xmlns:a14="http://schemas.microsoft.com/office/drawing/2010/main">
                <a:noFill/>
              </a14:hiddenFill>
            </a:ext>
          </a:extLst>
        </p:spPr>
        <p:txBody>
          <a:bodyPr lIns="121917" tIns="60958" rIns="121917" bIns="60958"/>
          <a:lstStyle/>
          <a:p>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直接连接符 20"/>
          <p:cNvSpPr>
            <a:spLocks noChangeShapeType="1"/>
          </p:cNvSpPr>
          <p:nvPr/>
        </p:nvSpPr>
        <p:spPr bwMode="auto">
          <a:xfrm>
            <a:off x="7842251" y="3952875"/>
            <a:ext cx="2557463" cy="0"/>
          </a:xfrm>
          <a:prstGeom prst="line">
            <a:avLst/>
          </a:prstGeom>
          <a:noFill/>
          <a:ln w="12700">
            <a:solidFill>
              <a:schemeClr val="accent3"/>
            </a:solidFill>
            <a:bevel/>
            <a:headEnd/>
            <a:tailEnd/>
          </a:ln>
          <a:extLst>
            <a:ext uri="{909E8E84-426E-40DD-AFC4-6F175D3DCCD1}">
              <a14:hiddenFill xmlns:a14="http://schemas.microsoft.com/office/drawing/2010/main">
                <a:noFill/>
              </a14:hiddenFill>
            </a:ext>
          </a:extLst>
        </p:spPr>
        <p:txBody>
          <a:bodyPr lIns="121917" tIns="60958" rIns="121917" bIns="60958"/>
          <a:lstStyle/>
          <a:p>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直接连接符 42"/>
          <p:cNvSpPr>
            <a:spLocks noChangeShapeType="1"/>
          </p:cNvSpPr>
          <p:nvPr/>
        </p:nvSpPr>
        <p:spPr bwMode="auto">
          <a:xfrm>
            <a:off x="7842251" y="5032375"/>
            <a:ext cx="2557463" cy="0"/>
          </a:xfrm>
          <a:prstGeom prst="line">
            <a:avLst/>
          </a:prstGeom>
          <a:noFill/>
          <a:ln w="12700">
            <a:solidFill>
              <a:schemeClr val="accent3"/>
            </a:solidFill>
            <a:bevel/>
            <a:headEnd/>
            <a:tailEnd/>
          </a:ln>
          <a:extLst>
            <a:ext uri="{909E8E84-426E-40DD-AFC4-6F175D3DCCD1}">
              <a14:hiddenFill xmlns:a14="http://schemas.microsoft.com/office/drawing/2010/main">
                <a:noFill/>
              </a14:hiddenFill>
            </a:ext>
          </a:extLst>
        </p:spPr>
        <p:txBody>
          <a:bodyPr lIns="121917" tIns="60958" rIns="121917" bIns="60958"/>
          <a:lstStyle/>
          <a:p>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矩形 43"/>
          <p:cNvSpPr>
            <a:spLocks noChangeArrowheads="1"/>
          </p:cNvSpPr>
          <p:nvPr/>
        </p:nvSpPr>
        <p:spPr bwMode="auto">
          <a:xfrm>
            <a:off x="7788275" y="1673225"/>
            <a:ext cx="1980011"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5" rIns="91428" bIns="45715">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2000" dirty="0">
                <a:solidFill>
                  <a:schemeClr val="tx1">
                    <a:lumMod val="75000"/>
                    <a:lumOff val="25000"/>
                  </a:schemeClr>
                </a:solidFill>
                <a:latin typeface="宋体"/>
                <a:ea typeface="宋体"/>
                <a:sym typeface="方正兰亭黑_GBK" panose="02000000000000000000" pitchFamily="2" charset="-122"/>
              </a:rPr>
              <a:t>添加目标一标题</a:t>
            </a:r>
            <a:endParaRPr lang="en-US" sz="2000" dirty="0">
              <a:solidFill>
                <a:schemeClr val="tx1">
                  <a:lumMod val="75000"/>
                  <a:lumOff val="25000"/>
                </a:schemeClr>
              </a:solidFill>
              <a:latin typeface="宋体"/>
              <a:ea typeface="宋体"/>
              <a:sym typeface="方正兰亭黑_GBK" panose="02000000000000000000" pitchFamily="2" charset="-122"/>
            </a:endParaRPr>
          </a:p>
        </p:txBody>
      </p:sp>
      <p:sp>
        <p:nvSpPr>
          <p:cNvPr id="42" name="矩形 47"/>
          <p:cNvSpPr>
            <a:spLocks noChangeArrowheads="1"/>
          </p:cNvSpPr>
          <p:nvPr/>
        </p:nvSpPr>
        <p:spPr bwMode="auto">
          <a:xfrm>
            <a:off x="7788277" y="1998664"/>
            <a:ext cx="3152775"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1428" tIns="45715" rIns="91428" bIns="45715">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10000"/>
              </a:lnSpc>
              <a:spcBef>
                <a:spcPct val="0"/>
              </a:spcBef>
              <a:buFont typeface="Arial" panose="020B0604020202020204" pitchFamily="34" charset="0"/>
              <a:buNone/>
            </a:pPr>
            <a:r>
              <a:rPr lang="zh-CN" altLang="en-US" sz="1400">
                <a:solidFill>
                  <a:schemeClr val="tx1">
                    <a:lumMod val="75000"/>
                    <a:lumOff val="25000"/>
                  </a:schemeClr>
                </a:solidFill>
                <a:latin typeface="宋体"/>
                <a:ea typeface="宋体"/>
                <a:sym typeface="方正兰亭黑_GBK" panose="02000000000000000000" pitchFamily="2" charset="-122"/>
              </a:rPr>
              <a:t>在此录入上述图表的描述说明，在此录入上述图表的描述说明。</a:t>
            </a:r>
            <a:endParaRPr lang="zh-CN" altLang="en-US" sz="1800">
              <a:solidFill>
                <a:schemeClr val="tx1">
                  <a:lumMod val="75000"/>
                  <a:lumOff val="25000"/>
                </a:schemeClr>
              </a:solidFill>
              <a:latin typeface="宋体"/>
              <a:ea typeface="宋体"/>
            </a:endParaRPr>
          </a:p>
        </p:txBody>
      </p:sp>
      <p:sp>
        <p:nvSpPr>
          <p:cNvPr id="43" name="矩形 45"/>
          <p:cNvSpPr>
            <a:spLocks noChangeArrowheads="1"/>
          </p:cNvSpPr>
          <p:nvPr/>
        </p:nvSpPr>
        <p:spPr bwMode="auto">
          <a:xfrm>
            <a:off x="7788275" y="5149851"/>
            <a:ext cx="1980011"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5" rIns="91428" bIns="45715">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nSpc>
                <a:spcPct val="100000"/>
              </a:lnSpc>
              <a:spcBef>
                <a:spcPct val="0"/>
              </a:spcBef>
              <a:buNone/>
            </a:pPr>
            <a:r>
              <a:rPr lang="zh-CN" altLang="en-US" sz="2000" dirty="0">
                <a:solidFill>
                  <a:schemeClr val="tx1">
                    <a:lumMod val="75000"/>
                    <a:lumOff val="25000"/>
                  </a:schemeClr>
                </a:solidFill>
                <a:latin typeface="宋体"/>
                <a:ea typeface="宋体"/>
                <a:sym typeface="方正兰亭黑_GBK" panose="02000000000000000000" pitchFamily="2" charset="-122"/>
              </a:rPr>
              <a:t>添加目标四标题</a:t>
            </a:r>
            <a:endParaRPr lang="en-US" altLang="zh-CN" sz="2000" dirty="0">
              <a:solidFill>
                <a:schemeClr val="tx1">
                  <a:lumMod val="75000"/>
                  <a:lumOff val="25000"/>
                </a:schemeClr>
              </a:solidFill>
              <a:latin typeface="宋体"/>
              <a:ea typeface="宋体"/>
              <a:sym typeface="方正兰亭黑_GBK" panose="02000000000000000000" pitchFamily="2" charset="-122"/>
            </a:endParaRPr>
          </a:p>
        </p:txBody>
      </p:sp>
      <p:sp>
        <p:nvSpPr>
          <p:cNvPr id="44" name="矩形 47"/>
          <p:cNvSpPr>
            <a:spLocks noChangeArrowheads="1"/>
          </p:cNvSpPr>
          <p:nvPr/>
        </p:nvSpPr>
        <p:spPr bwMode="auto">
          <a:xfrm>
            <a:off x="7788277" y="5476876"/>
            <a:ext cx="3152775"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1428" tIns="45715" rIns="91428" bIns="45715">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10000"/>
              </a:lnSpc>
              <a:spcBef>
                <a:spcPct val="0"/>
              </a:spcBef>
              <a:buFont typeface="Arial" panose="020B0604020202020204" pitchFamily="34" charset="0"/>
              <a:buNone/>
            </a:pPr>
            <a:r>
              <a:rPr lang="zh-CN" altLang="en-US" sz="1400">
                <a:solidFill>
                  <a:schemeClr val="tx1">
                    <a:lumMod val="75000"/>
                    <a:lumOff val="25000"/>
                  </a:schemeClr>
                </a:solidFill>
                <a:latin typeface="宋体"/>
                <a:ea typeface="宋体"/>
                <a:sym typeface="方正兰亭黑_GBK" panose="02000000000000000000" pitchFamily="2" charset="-122"/>
              </a:rPr>
              <a:t>在此录入上述图表的描述说明，在此录入上述图表的描述说明。</a:t>
            </a:r>
            <a:endParaRPr lang="zh-CN" altLang="en-US" sz="1800">
              <a:solidFill>
                <a:schemeClr val="tx1">
                  <a:lumMod val="75000"/>
                  <a:lumOff val="25000"/>
                </a:schemeClr>
              </a:solidFill>
              <a:latin typeface="宋体"/>
              <a:ea typeface="宋体"/>
            </a:endParaRPr>
          </a:p>
        </p:txBody>
      </p:sp>
      <p:sp>
        <p:nvSpPr>
          <p:cNvPr id="45" name="矩形 47"/>
          <p:cNvSpPr>
            <a:spLocks noChangeArrowheads="1"/>
          </p:cNvSpPr>
          <p:nvPr/>
        </p:nvSpPr>
        <p:spPr bwMode="auto">
          <a:xfrm>
            <a:off x="7788275" y="2752726"/>
            <a:ext cx="1980011"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5" rIns="91428" bIns="45715">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nSpc>
                <a:spcPct val="100000"/>
              </a:lnSpc>
              <a:spcBef>
                <a:spcPct val="0"/>
              </a:spcBef>
              <a:buNone/>
            </a:pPr>
            <a:r>
              <a:rPr lang="zh-CN" altLang="en-US" sz="2000" dirty="0">
                <a:solidFill>
                  <a:schemeClr val="tx1">
                    <a:lumMod val="75000"/>
                    <a:lumOff val="25000"/>
                  </a:schemeClr>
                </a:solidFill>
                <a:latin typeface="宋体"/>
                <a:ea typeface="宋体"/>
                <a:sym typeface="方正兰亭黑_GBK" panose="02000000000000000000" pitchFamily="2" charset="-122"/>
              </a:rPr>
              <a:t>添加目标二标题</a:t>
            </a:r>
            <a:endParaRPr lang="en-US" altLang="zh-CN" sz="2000" dirty="0">
              <a:solidFill>
                <a:schemeClr val="tx1">
                  <a:lumMod val="75000"/>
                  <a:lumOff val="25000"/>
                </a:schemeClr>
              </a:solidFill>
              <a:latin typeface="宋体"/>
              <a:ea typeface="宋体"/>
              <a:sym typeface="方正兰亭黑_GBK" panose="02000000000000000000" pitchFamily="2" charset="-122"/>
            </a:endParaRPr>
          </a:p>
        </p:txBody>
      </p:sp>
      <p:sp>
        <p:nvSpPr>
          <p:cNvPr id="46" name="矩形 47"/>
          <p:cNvSpPr>
            <a:spLocks noChangeArrowheads="1"/>
          </p:cNvSpPr>
          <p:nvPr/>
        </p:nvSpPr>
        <p:spPr bwMode="auto">
          <a:xfrm>
            <a:off x="7788277" y="3079752"/>
            <a:ext cx="3152775" cy="80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1428" tIns="45715" rIns="91428" bIns="45715">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10000"/>
              </a:lnSpc>
              <a:spcBef>
                <a:spcPct val="0"/>
              </a:spcBef>
              <a:buFont typeface="Arial" panose="020B0604020202020204" pitchFamily="34" charset="0"/>
              <a:buNone/>
            </a:pPr>
            <a:r>
              <a:rPr lang="zh-CN" altLang="en-US" sz="1400">
                <a:solidFill>
                  <a:schemeClr val="tx1">
                    <a:lumMod val="75000"/>
                    <a:lumOff val="25000"/>
                  </a:schemeClr>
                </a:solidFill>
                <a:latin typeface="宋体"/>
                <a:ea typeface="宋体"/>
                <a:sym typeface="方正兰亭黑_GBK" panose="02000000000000000000" pitchFamily="2" charset="-122"/>
              </a:rPr>
              <a:t>在此录入上述图表的描述说明，在此录入上述图表的描述说明，在此录入上述图表的描述说明。</a:t>
            </a:r>
            <a:endParaRPr lang="zh-CN" altLang="en-US" sz="1800">
              <a:solidFill>
                <a:schemeClr val="tx1">
                  <a:lumMod val="75000"/>
                  <a:lumOff val="25000"/>
                </a:schemeClr>
              </a:solidFill>
              <a:latin typeface="宋体"/>
              <a:ea typeface="宋体"/>
            </a:endParaRPr>
          </a:p>
        </p:txBody>
      </p:sp>
      <p:sp>
        <p:nvSpPr>
          <p:cNvPr id="47" name="矩形 51"/>
          <p:cNvSpPr>
            <a:spLocks noChangeArrowheads="1"/>
          </p:cNvSpPr>
          <p:nvPr/>
        </p:nvSpPr>
        <p:spPr bwMode="auto">
          <a:xfrm>
            <a:off x="7788275" y="4070351"/>
            <a:ext cx="1980011"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5" rIns="91428" bIns="45715">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nSpc>
                <a:spcPct val="100000"/>
              </a:lnSpc>
              <a:spcBef>
                <a:spcPct val="0"/>
              </a:spcBef>
              <a:buNone/>
            </a:pPr>
            <a:r>
              <a:rPr lang="zh-CN" altLang="en-US" sz="2000" dirty="0">
                <a:solidFill>
                  <a:schemeClr val="tx1">
                    <a:lumMod val="75000"/>
                    <a:lumOff val="25000"/>
                  </a:schemeClr>
                </a:solidFill>
                <a:latin typeface="宋体"/>
                <a:ea typeface="宋体"/>
                <a:sym typeface="方正兰亭黑_GBK" panose="02000000000000000000" pitchFamily="2" charset="-122"/>
              </a:rPr>
              <a:t>添加目标三标题</a:t>
            </a:r>
            <a:endParaRPr lang="en-US" altLang="zh-CN" sz="2000" dirty="0">
              <a:solidFill>
                <a:schemeClr val="tx1">
                  <a:lumMod val="75000"/>
                  <a:lumOff val="25000"/>
                </a:schemeClr>
              </a:solidFill>
              <a:latin typeface="宋体"/>
              <a:ea typeface="宋体"/>
              <a:sym typeface="方正兰亭黑_GBK" panose="02000000000000000000" pitchFamily="2" charset="-122"/>
            </a:endParaRPr>
          </a:p>
        </p:txBody>
      </p:sp>
      <p:sp>
        <p:nvSpPr>
          <p:cNvPr id="48" name="矩形 47"/>
          <p:cNvSpPr>
            <a:spLocks noChangeArrowheads="1"/>
          </p:cNvSpPr>
          <p:nvPr/>
        </p:nvSpPr>
        <p:spPr bwMode="auto">
          <a:xfrm>
            <a:off x="7788277" y="4395790"/>
            <a:ext cx="3152775"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1428" tIns="45715" rIns="91428" bIns="45715">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10000"/>
              </a:lnSpc>
              <a:spcBef>
                <a:spcPct val="0"/>
              </a:spcBef>
              <a:buFont typeface="Arial" panose="020B0604020202020204" pitchFamily="34" charset="0"/>
              <a:buNone/>
            </a:pPr>
            <a:r>
              <a:rPr lang="zh-CN" altLang="en-US" sz="1400">
                <a:solidFill>
                  <a:schemeClr val="tx1">
                    <a:lumMod val="75000"/>
                    <a:lumOff val="25000"/>
                  </a:schemeClr>
                </a:solidFill>
                <a:latin typeface="宋体"/>
                <a:ea typeface="宋体"/>
                <a:sym typeface="方正兰亭黑_GBK" panose="02000000000000000000" pitchFamily="2" charset="-122"/>
              </a:rPr>
              <a:t>在此录入上述图表的描述说明，在此录入上述图表的描述说明。</a:t>
            </a:r>
            <a:endParaRPr lang="zh-CN" altLang="en-US" sz="1800">
              <a:solidFill>
                <a:schemeClr val="tx1">
                  <a:lumMod val="75000"/>
                  <a:lumOff val="25000"/>
                </a:schemeClr>
              </a:solidFill>
              <a:latin typeface="宋体"/>
              <a:ea typeface="宋体"/>
            </a:endParaRPr>
          </a:p>
        </p:txBody>
      </p:sp>
      <p:sp>
        <p:nvSpPr>
          <p:cNvPr id="49" name="矩形 53"/>
          <p:cNvSpPr>
            <a:spLocks noChangeArrowheads="1"/>
          </p:cNvSpPr>
          <p:nvPr/>
        </p:nvSpPr>
        <p:spPr bwMode="auto">
          <a:xfrm>
            <a:off x="1271806" y="2130425"/>
            <a:ext cx="800200" cy="338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5" rIns="91428" bIns="45715">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600" dirty="0">
                <a:solidFill>
                  <a:schemeClr val="tx1">
                    <a:lumMod val="75000"/>
                    <a:lumOff val="25000"/>
                  </a:schemeClr>
                </a:solidFill>
                <a:latin typeface="宋体"/>
                <a:ea typeface="宋体"/>
                <a:sym typeface="方正兰亭黑_GBK" panose="02000000000000000000" pitchFamily="2" charset="-122"/>
              </a:rPr>
              <a:t>目标一</a:t>
            </a:r>
            <a:endParaRPr lang="en-US" sz="1600" dirty="0">
              <a:solidFill>
                <a:schemeClr val="tx1">
                  <a:lumMod val="75000"/>
                  <a:lumOff val="25000"/>
                </a:schemeClr>
              </a:solidFill>
              <a:latin typeface="宋体"/>
              <a:ea typeface="宋体"/>
              <a:sym typeface="方正兰亭黑_GBK" panose="02000000000000000000" pitchFamily="2" charset="-122"/>
            </a:endParaRPr>
          </a:p>
        </p:txBody>
      </p:sp>
      <p:sp>
        <p:nvSpPr>
          <p:cNvPr id="50" name="矩形 54"/>
          <p:cNvSpPr>
            <a:spLocks noChangeArrowheads="1"/>
          </p:cNvSpPr>
          <p:nvPr/>
        </p:nvSpPr>
        <p:spPr bwMode="auto">
          <a:xfrm>
            <a:off x="2740245" y="1220755"/>
            <a:ext cx="800200" cy="338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5" rIns="91428" bIns="45715">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nSpc>
                <a:spcPct val="100000"/>
              </a:lnSpc>
              <a:spcBef>
                <a:spcPct val="0"/>
              </a:spcBef>
              <a:buNone/>
            </a:pPr>
            <a:r>
              <a:rPr lang="zh-CN" altLang="en-US" sz="1600" dirty="0">
                <a:solidFill>
                  <a:schemeClr val="tx1">
                    <a:lumMod val="75000"/>
                    <a:lumOff val="25000"/>
                  </a:schemeClr>
                </a:solidFill>
                <a:latin typeface="宋体"/>
                <a:ea typeface="宋体"/>
                <a:sym typeface="方正兰亭黑_GBK" panose="02000000000000000000" pitchFamily="2" charset="-122"/>
              </a:rPr>
              <a:t>目标三</a:t>
            </a:r>
            <a:endParaRPr lang="en-US" sz="1600" dirty="0">
              <a:solidFill>
                <a:schemeClr val="tx1">
                  <a:lumMod val="75000"/>
                  <a:lumOff val="25000"/>
                </a:schemeClr>
              </a:solidFill>
              <a:latin typeface="宋体"/>
              <a:ea typeface="宋体"/>
              <a:sym typeface="方正兰亭黑_GBK" panose="02000000000000000000" pitchFamily="2" charset="-122"/>
            </a:endParaRPr>
          </a:p>
        </p:txBody>
      </p:sp>
      <p:sp>
        <p:nvSpPr>
          <p:cNvPr id="51" name="矩形 55"/>
          <p:cNvSpPr>
            <a:spLocks noChangeArrowheads="1"/>
          </p:cNvSpPr>
          <p:nvPr/>
        </p:nvSpPr>
        <p:spPr bwMode="auto">
          <a:xfrm>
            <a:off x="1989357" y="5270501"/>
            <a:ext cx="800200" cy="338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5" rIns="91428" bIns="45715">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nSpc>
                <a:spcPct val="100000"/>
              </a:lnSpc>
              <a:spcBef>
                <a:spcPct val="0"/>
              </a:spcBef>
              <a:buNone/>
            </a:pPr>
            <a:r>
              <a:rPr lang="zh-CN" altLang="en-US" sz="1600" dirty="0">
                <a:solidFill>
                  <a:schemeClr val="tx1">
                    <a:lumMod val="75000"/>
                    <a:lumOff val="25000"/>
                  </a:schemeClr>
                </a:solidFill>
                <a:latin typeface="宋体"/>
                <a:ea typeface="宋体"/>
                <a:sym typeface="方正兰亭黑_GBK" panose="02000000000000000000" pitchFamily="2" charset="-122"/>
              </a:rPr>
              <a:t>目标二</a:t>
            </a:r>
            <a:endParaRPr lang="en-US" sz="1600" dirty="0">
              <a:solidFill>
                <a:schemeClr val="tx1">
                  <a:lumMod val="75000"/>
                  <a:lumOff val="25000"/>
                </a:schemeClr>
              </a:solidFill>
              <a:latin typeface="宋体"/>
              <a:ea typeface="宋体"/>
              <a:sym typeface="方正兰亭黑_GBK" panose="02000000000000000000" pitchFamily="2" charset="-122"/>
            </a:endParaRPr>
          </a:p>
        </p:txBody>
      </p:sp>
      <p:sp>
        <p:nvSpPr>
          <p:cNvPr id="52" name="矩形 56"/>
          <p:cNvSpPr>
            <a:spLocks noChangeArrowheads="1"/>
          </p:cNvSpPr>
          <p:nvPr/>
        </p:nvSpPr>
        <p:spPr bwMode="auto">
          <a:xfrm>
            <a:off x="3457794" y="5954715"/>
            <a:ext cx="800200" cy="338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5" rIns="91428" bIns="45715">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nSpc>
                <a:spcPct val="100000"/>
              </a:lnSpc>
              <a:spcBef>
                <a:spcPct val="0"/>
              </a:spcBef>
              <a:buNone/>
            </a:pPr>
            <a:r>
              <a:rPr lang="zh-CN" altLang="en-US" sz="1600" dirty="0">
                <a:solidFill>
                  <a:schemeClr val="tx1">
                    <a:lumMod val="75000"/>
                    <a:lumOff val="25000"/>
                  </a:schemeClr>
                </a:solidFill>
                <a:latin typeface="宋体"/>
                <a:ea typeface="宋体"/>
                <a:sym typeface="方正兰亭黑_GBK" panose="02000000000000000000" pitchFamily="2" charset="-122"/>
              </a:rPr>
              <a:t>目标四</a:t>
            </a:r>
            <a:endParaRPr lang="en-US" sz="1600" dirty="0">
              <a:solidFill>
                <a:schemeClr val="tx1">
                  <a:lumMod val="75000"/>
                  <a:lumOff val="25000"/>
                </a:schemeClr>
              </a:solidFill>
              <a:latin typeface="宋体"/>
              <a:ea typeface="宋体"/>
              <a:sym typeface="方正兰亭黑_GBK" panose="02000000000000000000" pitchFamily="2" charset="-122"/>
            </a:endParaRPr>
          </a:p>
        </p:txBody>
      </p:sp>
      <p:cxnSp>
        <p:nvCxnSpPr>
          <p:cNvPr id="54" name="直接连接符 53"/>
          <p:cNvCxnSpPr/>
          <p:nvPr/>
        </p:nvCxnSpPr>
        <p:spPr>
          <a:xfrm>
            <a:off x="1364343" y="1026125"/>
            <a:ext cx="947319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1566044" y="573595"/>
            <a:ext cx="4690556" cy="461665"/>
          </a:xfrm>
          <a:prstGeom prst="rect">
            <a:avLst/>
          </a:prstGeom>
        </p:spPr>
        <p:txBody>
          <a:bodyPr wrap="square">
            <a:spAutoFit/>
          </a:bodyPr>
          <a:lstStyle/>
          <a:p>
            <a:r>
              <a:rPr lang="zh-CN" altLang="en-US" sz="2400" b="1" dirty="0">
                <a:solidFill>
                  <a:schemeClr val="tx1">
                    <a:lumMod val="75000"/>
                    <a:lumOff val="25000"/>
                  </a:schemeClr>
                </a:solidFill>
                <a:latin typeface="宋体"/>
                <a:ea typeface="宋体"/>
              </a:rPr>
              <a:t>研究的模板</a:t>
            </a:r>
          </a:p>
        </p:txBody>
      </p:sp>
      <p:pic>
        <p:nvPicPr>
          <p:cNvPr id="56" name="图片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873" y="425930"/>
            <a:ext cx="971148" cy="1200389"/>
          </a:xfrm>
          <a:prstGeom prst="rect">
            <a:avLst/>
          </a:prstGeom>
        </p:spPr>
      </p:pic>
    </p:spTree>
    <p:extLst>
      <p:ext uri="{BB962C8B-B14F-4D97-AF65-F5344CB8AC3E}">
        <p14:creationId xmlns:p14="http://schemas.microsoft.com/office/powerpoint/2010/main" val="1848687476"/>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childTnLst>
                              </p:cTn>
                            </p:par>
                            <p:par>
                              <p:cTn id="10" fill="hold">
                                <p:stCondLst>
                                  <p:cond delay="500"/>
                                </p:stCondLst>
                                <p:childTnLst>
                                  <p:par>
                                    <p:cTn id="11" presetID="2" presetClass="entr" presetSubtype="2" fill="hold" grpId="0" nodeType="afterEffect" p14:presetBounceEnd="36000">
                                      <p:stCondLst>
                                        <p:cond delay="0"/>
                                      </p:stCondLst>
                                      <p:childTnLst>
                                        <p:set>
                                          <p:cBhvr>
                                            <p:cTn id="12" dur="1" fill="hold">
                                              <p:stCondLst>
                                                <p:cond delay="0"/>
                                              </p:stCondLst>
                                            </p:cTn>
                                            <p:tgtEl>
                                              <p:spTgt spid="55"/>
                                            </p:tgtEl>
                                            <p:attrNameLst>
                                              <p:attrName>style.visibility</p:attrName>
                                            </p:attrNameLst>
                                          </p:cBhvr>
                                          <p:to>
                                            <p:strVal val="visible"/>
                                          </p:to>
                                        </p:set>
                                        <p:anim calcmode="lin" valueType="num" p14:bounceEnd="36000">
                                          <p:cBhvr additive="base">
                                            <p:cTn id="13" dur="500" fill="hold"/>
                                            <p:tgtEl>
                                              <p:spTgt spid="55"/>
                                            </p:tgtEl>
                                            <p:attrNameLst>
                                              <p:attrName>ppt_x</p:attrName>
                                            </p:attrNameLst>
                                          </p:cBhvr>
                                          <p:tavLst>
                                            <p:tav tm="0">
                                              <p:val>
                                                <p:strVal val="1+#ppt_w/2"/>
                                              </p:val>
                                            </p:tav>
                                            <p:tav tm="100000">
                                              <p:val>
                                                <p:strVal val="#ppt_x"/>
                                              </p:val>
                                            </p:tav>
                                          </p:tavLst>
                                        </p:anim>
                                        <p:anim calcmode="lin" valueType="num" p14:bounceEnd="36000">
                                          <p:cBhvr additive="base">
                                            <p:cTn id="14" dur="500" fill="hold"/>
                                            <p:tgtEl>
                                              <p:spTgt spid="55"/>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p:cTn id="17" dur="1000" fill="hold"/>
                                            <p:tgtEl>
                                              <p:spTgt spid="56"/>
                                            </p:tgtEl>
                                            <p:attrNameLst>
                                              <p:attrName>ppt_w</p:attrName>
                                            </p:attrNameLst>
                                          </p:cBhvr>
                                          <p:tavLst>
                                            <p:tav tm="0">
                                              <p:val>
                                                <p:fltVal val="0"/>
                                              </p:val>
                                            </p:tav>
                                            <p:tav tm="100000">
                                              <p:val>
                                                <p:strVal val="#ppt_w"/>
                                              </p:val>
                                            </p:tav>
                                          </p:tavLst>
                                        </p:anim>
                                        <p:anim calcmode="lin" valueType="num">
                                          <p:cBhvr>
                                            <p:cTn id="18" dur="1000" fill="hold"/>
                                            <p:tgtEl>
                                              <p:spTgt spid="56"/>
                                            </p:tgtEl>
                                            <p:attrNameLst>
                                              <p:attrName>ppt_h</p:attrName>
                                            </p:attrNameLst>
                                          </p:cBhvr>
                                          <p:tavLst>
                                            <p:tav tm="0">
                                              <p:val>
                                                <p:fltVal val="0"/>
                                              </p:val>
                                            </p:tav>
                                            <p:tav tm="100000">
                                              <p:val>
                                                <p:strVal val="#ppt_h"/>
                                              </p:val>
                                            </p:tav>
                                          </p:tavLst>
                                        </p:anim>
                                        <p:anim calcmode="lin" valueType="num">
                                          <p:cBhvr>
                                            <p:cTn id="19" dur="1000" fill="hold"/>
                                            <p:tgtEl>
                                              <p:spTgt spid="56"/>
                                            </p:tgtEl>
                                            <p:attrNameLst>
                                              <p:attrName>style.rotation</p:attrName>
                                            </p:attrNameLst>
                                          </p:cBhvr>
                                          <p:tavLst>
                                            <p:tav tm="0">
                                              <p:val>
                                                <p:fltVal val="90"/>
                                              </p:val>
                                            </p:tav>
                                            <p:tav tm="100000">
                                              <p:val>
                                                <p:fltVal val="0"/>
                                              </p:val>
                                            </p:tav>
                                          </p:tavLst>
                                        </p:anim>
                                        <p:animEffect transition="in" filter="fade">
                                          <p:cBhvr>
                                            <p:cTn id="20" dur="1000"/>
                                            <p:tgtEl>
                                              <p:spTgt spid="56"/>
                                            </p:tgtEl>
                                          </p:cBhvr>
                                        </p:animEffect>
                                      </p:childTnLst>
                                    </p:cTn>
                                  </p:par>
                                </p:childTnLst>
                              </p:cTn>
                            </p:par>
                            <p:par>
                              <p:cTn id="21" fill="hold">
                                <p:stCondLst>
                                  <p:cond delay="1500"/>
                                </p:stCondLst>
                                <p:childTnLst>
                                  <p:par>
                                    <p:cTn id="22" presetID="2" presetClass="entr" presetSubtype="8"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p:cTn id="24" dur="400" fill="hold"/>
                                            <p:tgtEl>
                                              <p:spTgt spid="25"/>
                                            </p:tgtEl>
                                            <p:attrNameLst>
                                              <p:attrName>ppt_x</p:attrName>
                                            </p:attrNameLst>
                                          </p:cBhvr>
                                          <p:tavLst>
                                            <p:tav tm="0">
                                              <p:val>
                                                <p:strVal val="0-#ppt_w/2"/>
                                              </p:val>
                                            </p:tav>
                                            <p:tav tm="100000">
                                              <p:val>
                                                <p:strVal val="#ppt_x"/>
                                              </p:val>
                                            </p:tav>
                                          </p:tavLst>
                                        </p:anim>
                                        <p:anim calcmode="lin" valueType="num">
                                          <p:cBhvr>
                                            <p:cTn id="25" dur="400" fill="hold"/>
                                            <p:tgtEl>
                                              <p:spTgt spid="25"/>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p:cTn id="28" dur="400" fill="hold"/>
                                            <p:tgtEl>
                                              <p:spTgt spid="30"/>
                                            </p:tgtEl>
                                            <p:attrNameLst>
                                              <p:attrName>ppt_x</p:attrName>
                                            </p:attrNameLst>
                                          </p:cBhvr>
                                          <p:tavLst>
                                            <p:tav tm="0">
                                              <p:val>
                                                <p:strVal val="0-#ppt_w/2"/>
                                              </p:val>
                                            </p:tav>
                                            <p:tav tm="100000">
                                              <p:val>
                                                <p:strVal val="#ppt_x"/>
                                              </p:val>
                                            </p:tav>
                                          </p:tavLst>
                                        </p:anim>
                                        <p:anim calcmode="lin" valueType="num">
                                          <p:cBhvr>
                                            <p:cTn id="29" dur="400" fill="hold"/>
                                            <p:tgtEl>
                                              <p:spTgt spid="30"/>
                                            </p:tgtEl>
                                            <p:attrNameLst>
                                              <p:attrName>ppt_y</p:attrName>
                                            </p:attrNameLst>
                                          </p:cBhvr>
                                          <p:tavLst>
                                            <p:tav tm="0">
                                              <p:val>
                                                <p:strVal val="#ppt_y"/>
                                              </p:val>
                                            </p:tav>
                                            <p:tav tm="100000">
                                              <p:val>
                                                <p:strVal val="#ppt_y"/>
                                              </p:val>
                                            </p:tav>
                                          </p:tavLst>
                                        </p:anim>
                                      </p:childTnLst>
                                    </p:cTn>
                                  </p:par>
                                  <p:par>
                                    <p:cTn id="30" presetID="12" presetClass="entr" presetSubtype="8" fill="hold" grpId="0"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400"/>
                                            <p:tgtEl>
                                              <p:spTgt spid="26"/>
                                            </p:tgtEl>
                                            <p:attrNameLst>
                                              <p:attrName>ppt_x</p:attrName>
                                            </p:attrNameLst>
                                          </p:cBhvr>
                                          <p:tavLst>
                                            <p:tav tm="0">
                                              <p:val>
                                                <p:strVal val="#ppt_x-#ppt_w*1.125000"/>
                                              </p:val>
                                            </p:tav>
                                            <p:tav tm="100000">
                                              <p:val>
                                                <p:strVal val="#ppt_x"/>
                                              </p:val>
                                            </p:tav>
                                          </p:tavLst>
                                        </p:anim>
                                        <p:animEffect>
                                          <p:cBhvr>
                                            <p:cTn id="33" dur="400"/>
                                            <p:tgtEl>
                                              <p:spTgt spid="26"/>
                                            </p:tgtEl>
                                          </p:cBhvr>
                                        </p:animEffect>
                                      </p:childTnLst>
                                    </p:cTn>
                                  </p:par>
                                  <p:par>
                                    <p:cTn id="34" presetID="12" presetClass="entr" presetSubtype="4" fill="hold" grpId="0" nodeType="withEffect">
                                      <p:stCondLst>
                                        <p:cond delay="1500"/>
                                      </p:stCondLst>
                                      <p:childTnLst>
                                        <p:set>
                                          <p:cBhvr>
                                            <p:cTn id="35" dur="1" fill="hold">
                                              <p:stCondLst>
                                                <p:cond delay="0"/>
                                              </p:stCondLst>
                                            </p:cTn>
                                            <p:tgtEl>
                                              <p:spTgt spid="35"/>
                                            </p:tgtEl>
                                            <p:attrNameLst>
                                              <p:attrName>style.visibility</p:attrName>
                                            </p:attrNameLst>
                                          </p:cBhvr>
                                          <p:to>
                                            <p:strVal val="visible"/>
                                          </p:to>
                                        </p:set>
                                        <p:anim calcmode="lin" valueType="num">
                                          <p:cBhvr>
                                            <p:cTn id="36" dur="400"/>
                                            <p:tgtEl>
                                              <p:spTgt spid="35"/>
                                            </p:tgtEl>
                                            <p:attrNameLst>
                                              <p:attrName>ppt_y</p:attrName>
                                            </p:attrNameLst>
                                          </p:cBhvr>
                                          <p:tavLst>
                                            <p:tav tm="0">
                                              <p:val>
                                                <p:strVal val="#ppt_y+#ppt_h*1.125000"/>
                                              </p:val>
                                            </p:tav>
                                            <p:tav tm="100000">
                                              <p:val>
                                                <p:strVal val="#ppt_y"/>
                                              </p:val>
                                            </p:tav>
                                          </p:tavLst>
                                        </p:anim>
                                        <p:animEffect>
                                          <p:cBhvr>
                                            <p:cTn id="37" dur="400"/>
                                            <p:tgtEl>
                                              <p:spTgt spid="35"/>
                                            </p:tgtEl>
                                          </p:cBhvr>
                                        </p:animEffect>
                                      </p:childTnLst>
                                    </p:cTn>
                                  </p:par>
                                  <p:par>
                                    <p:cTn id="38" presetID="12" presetClass="entr" presetSubtype="4" fill="hold" grpId="0" nodeType="withEffect">
                                      <p:stCondLst>
                                        <p:cond delay="1500"/>
                                      </p:stCondLst>
                                      <p:childTnLst>
                                        <p:set>
                                          <p:cBhvr>
                                            <p:cTn id="39" dur="1" fill="hold">
                                              <p:stCondLst>
                                                <p:cond delay="0"/>
                                              </p:stCondLst>
                                            </p:cTn>
                                            <p:tgtEl>
                                              <p:spTgt spid="49"/>
                                            </p:tgtEl>
                                            <p:attrNameLst>
                                              <p:attrName>style.visibility</p:attrName>
                                            </p:attrNameLst>
                                          </p:cBhvr>
                                          <p:to>
                                            <p:strVal val="visible"/>
                                          </p:to>
                                        </p:set>
                                        <p:anim calcmode="lin" valueType="num">
                                          <p:cBhvr>
                                            <p:cTn id="40" dur="400"/>
                                            <p:tgtEl>
                                              <p:spTgt spid="49"/>
                                            </p:tgtEl>
                                            <p:attrNameLst>
                                              <p:attrName>ppt_y</p:attrName>
                                            </p:attrNameLst>
                                          </p:cBhvr>
                                          <p:tavLst>
                                            <p:tav tm="0">
                                              <p:val>
                                                <p:strVal val="#ppt_y+#ppt_h*1.125000"/>
                                              </p:val>
                                            </p:tav>
                                            <p:tav tm="100000">
                                              <p:val>
                                                <p:strVal val="#ppt_y"/>
                                              </p:val>
                                            </p:tav>
                                          </p:tavLst>
                                        </p:anim>
                                        <p:animEffect>
                                          <p:cBhvr>
                                            <p:cTn id="41" dur="400"/>
                                            <p:tgtEl>
                                              <p:spTgt spid="49"/>
                                            </p:tgtEl>
                                          </p:cBhvr>
                                        </p:animEffect>
                                      </p:childTnLst>
                                    </p:cTn>
                                  </p:par>
                                  <p:par>
                                    <p:cTn id="42" presetID="12" presetClass="entr" presetSubtype="8" fill="hold" grpId="0" nodeType="withEffect">
                                      <p:stCondLst>
                                        <p:cond delay="2250"/>
                                      </p:stCondLst>
                                      <p:childTnLst>
                                        <p:set>
                                          <p:cBhvr>
                                            <p:cTn id="43" dur="1" fill="hold">
                                              <p:stCondLst>
                                                <p:cond delay="0"/>
                                              </p:stCondLst>
                                            </p:cTn>
                                            <p:tgtEl>
                                              <p:spTgt spid="27"/>
                                            </p:tgtEl>
                                            <p:attrNameLst>
                                              <p:attrName>style.visibility</p:attrName>
                                            </p:attrNameLst>
                                          </p:cBhvr>
                                          <p:to>
                                            <p:strVal val="visible"/>
                                          </p:to>
                                        </p:set>
                                        <p:anim calcmode="lin" valueType="num">
                                          <p:cBhvr>
                                            <p:cTn id="44" dur="400"/>
                                            <p:tgtEl>
                                              <p:spTgt spid="27"/>
                                            </p:tgtEl>
                                            <p:attrNameLst>
                                              <p:attrName>ppt_x</p:attrName>
                                            </p:attrNameLst>
                                          </p:cBhvr>
                                          <p:tavLst>
                                            <p:tav tm="0">
                                              <p:val>
                                                <p:strVal val="#ppt_x-#ppt_w*1.125000"/>
                                              </p:val>
                                            </p:tav>
                                            <p:tav tm="100000">
                                              <p:val>
                                                <p:strVal val="#ppt_x"/>
                                              </p:val>
                                            </p:tav>
                                          </p:tavLst>
                                        </p:anim>
                                        <p:animEffect>
                                          <p:cBhvr>
                                            <p:cTn id="45" dur="400"/>
                                            <p:tgtEl>
                                              <p:spTgt spid="27"/>
                                            </p:tgtEl>
                                          </p:cBhvr>
                                        </p:animEffect>
                                      </p:childTnLst>
                                    </p:cTn>
                                  </p:par>
                                  <p:par>
                                    <p:cTn id="46" presetID="12" presetClass="entr" presetSubtype="1" fill="hold" grpId="0" nodeType="withEffect">
                                      <p:stCondLst>
                                        <p:cond delay="3000"/>
                                      </p:stCondLst>
                                      <p:childTnLst>
                                        <p:set>
                                          <p:cBhvr>
                                            <p:cTn id="47" dur="1" fill="hold">
                                              <p:stCondLst>
                                                <p:cond delay="0"/>
                                              </p:stCondLst>
                                            </p:cTn>
                                            <p:tgtEl>
                                              <p:spTgt spid="37"/>
                                            </p:tgtEl>
                                            <p:attrNameLst>
                                              <p:attrName>style.visibility</p:attrName>
                                            </p:attrNameLst>
                                          </p:cBhvr>
                                          <p:to>
                                            <p:strVal val="visible"/>
                                          </p:to>
                                        </p:set>
                                        <p:anim calcmode="lin" valueType="num">
                                          <p:cBhvr>
                                            <p:cTn id="48" dur="400"/>
                                            <p:tgtEl>
                                              <p:spTgt spid="37"/>
                                            </p:tgtEl>
                                            <p:attrNameLst>
                                              <p:attrName>ppt_y</p:attrName>
                                            </p:attrNameLst>
                                          </p:cBhvr>
                                          <p:tavLst>
                                            <p:tav tm="0">
                                              <p:val>
                                                <p:strVal val="#ppt_y-#ppt_h*1.125000"/>
                                              </p:val>
                                            </p:tav>
                                            <p:tav tm="100000">
                                              <p:val>
                                                <p:strVal val="#ppt_y"/>
                                              </p:val>
                                            </p:tav>
                                          </p:tavLst>
                                        </p:anim>
                                        <p:animEffect>
                                          <p:cBhvr>
                                            <p:cTn id="49" dur="400"/>
                                            <p:tgtEl>
                                              <p:spTgt spid="37"/>
                                            </p:tgtEl>
                                          </p:cBhvr>
                                        </p:animEffect>
                                      </p:childTnLst>
                                    </p:cTn>
                                  </p:par>
                                  <p:par>
                                    <p:cTn id="50" presetID="12" presetClass="entr" presetSubtype="1" fill="hold" grpId="0" nodeType="withEffect">
                                      <p:stCondLst>
                                        <p:cond delay="3000"/>
                                      </p:stCondLst>
                                      <p:childTnLst>
                                        <p:set>
                                          <p:cBhvr>
                                            <p:cTn id="51" dur="1" fill="hold">
                                              <p:stCondLst>
                                                <p:cond delay="0"/>
                                              </p:stCondLst>
                                            </p:cTn>
                                            <p:tgtEl>
                                              <p:spTgt spid="51"/>
                                            </p:tgtEl>
                                            <p:attrNameLst>
                                              <p:attrName>style.visibility</p:attrName>
                                            </p:attrNameLst>
                                          </p:cBhvr>
                                          <p:to>
                                            <p:strVal val="visible"/>
                                          </p:to>
                                        </p:set>
                                        <p:anim calcmode="lin" valueType="num">
                                          <p:cBhvr>
                                            <p:cTn id="52" dur="400"/>
                                            <p:tgtEl>
                                              <p:spTgt spid="51"/>
                                            </p:tgtEl>
                                            <p:attrNameLst>
                                              <p:attrName>ppt_y</p:attrName>
                                            </p:attrNameLst>
                                          </p:cBhvr>
                                          <p:tavLst>
                                            <p:tav tm="0">
                                              <p:val>
                                                <p:strVal val="#ppt_y-#ppt_h*1.125000"/>
                                              </p:val>
                                            </p:tav>
                                            <p:tav tm="100000">
                                              <p:val>
                                                <p:strVal val="#ppt_y"/>
                                              </p:val>
                                            </p:tav>
                                          </p:tavLst>
                                        </p:anim>
                                        <p:animEffect>
                                          <p:cBhvr>
                                            <p:cTn id="53" dur="400"/>
                                            <p:tgtEl>
                                              <p:spTgt spid="51"/>
                                            </p:tgtEl>
                                          </p:cBhvr>
                                        </p:animEffect>
                                      </p:childTnLst>
                                    </p:cTn>
                                  </p:par>
                                  <p:par>
                                    <p:cTn id="54" presetID="12" presetClass="entr" presetSubtype="8" fill="hold" grpId="0" nodeType="withEffect">
                                      <p:stCondLst>
                                        <p:cond delay="3750"/>
                                      </p:stCondLst>
                                      <p:childTnLst>
                                        <p:set>
                                          <p:cBhvr>
                                            <p:cTn id="55" dur="1" fill="hold">
                                              <p:stCondLst>
                                                <p:cond delay="0"/>
                                              </p:stCondLst>
                                            </p:cTn>
                                            <p:tgtEl>
                                              <p:spTgt spid="28"/>
                                            </p:tgtEl>
                                            <p:attrNameLst>
                                              <p:attrName>style.visibility</p:attrName>
                                            </p:attrNameLst>
                                          </p:cBhvr>
                                          <p:to>
                                            <p:strVal val="visible"/>
                                          </p:to>
                                        </p:set>
                                        <p:anim calcmode="lin" valueType="num">
                                          <p:cBhvr>
                                            <p:cTn id="56" dur="400"/>
                                            <p:tgtEl>
                                              <p:spTgt spid="28"/>
                                            </p:tgtEl>
                                            <p:attrNameLst>
                                              <p:attrName>ppt_x</p:attrName>
                                            </p:attrNameLst>
                                          </p:cBhvr>
                                          <p:tavLst>
                                            <p:tav tm="0">
                                              <p:val>
                                                <p:strVal val="#ppt_x-#ppt_w*1.125000"/>
                                              </p:val>
                                            </p:tav>
                                            <p:tav tm="100000">
                                              <p:val>
                                                <p:strVal val="#ppt_x"/>
                                              </p:val>
                                            </p:tav>
                                          </p:tavLst>
                                        </p:anim>
                                        <p:animEffect>
                                          <p:cBhvr>
                                            <p:cTn id="57" dur="400"/>
                                            <p:tgtEl>
                                              <p:spTgt spid="28"/>
                                            </p:tgtEl>
                                          </p:cBhvr>
                                        </p:animEffect>
                                      </p:childTnLst>
                                    </p:cTn>
                                  </p:par>
                                  <p:par>
                                    <p:cTn id="58" presetID="12" presetClass="entr" presetSubtype="4" fill="hold" grpId="0" nodeType="withEffect">
                                      <p:stCondLst>
                                        <p:cond delay="4500"/>
                                      </p:stCondLst>
                                      <p:childTnLst>
                                        <p:set>
                                          <p:cBhvr>
                                            <p:cTn id="59" dur="1" fill="hold">
                                              <p:stCondLst>
                                                <p:cond delay="0"/>
                                              </p:stCondLst>
                                            </p:cTn>
                                            <p:tgtEl>
                                              <p:spTgt spid="34"/>
                                            </p:tgtEl>
                                            <p:attrNameLst>
                                              <p:attrName>style.visibility</p:attrName>
                                            </p:attrNameLst>
                                          </p:cBhvr>
                                          <p:to>
                                            <p:strVal val="visible"/>
                                          </p:to>
                                        </p:set>
                                        <p:anim calcmode="lin" valueType="num">
                                          <p:cBhvr>
                                            <p:cTn id="60" dur="400"/>
                                            <p:tgtEl>
                                              <p:spTgt spid="34"/>
                                            </p:tgtEl>
                                            <p:attrNameLst>
                                              <p:attrName>ppt_y</p:attrName>
                                            </p:attrNameLst>
                                          </p:cBhvr>
                                          <p:tavLst>
                                            <p:tav tm="0">
                                              <p:val>
                                                <p:strVal val="#ppt_y+#ppt_h*1.125000"/>
                                              </p:val>
                                            </p:tav>
                                            <p:tav tm="100000">
                                              <p:val>
                                                <p:strVal val="#ppt_y"/>
                                              </p:val>
                                            </p:tav>
                                          </p:tavLst>
                                        </p:anim>
                                        <p:animEffect>
                                          <p:cBhvr>
                                            <p:cTn id="61" dur="400"/>
                                            <p:tgtEl>
                                              <p:spTgt spid="34"/>
                                            </p:tgtEl>
                                          </p:cBhvr>
                                        </p:animEffect>
                                      </p:childTnLst>
                                    </p:cTn>
                                  </p:par>
                                  <p:par>
                                    <p:cTn id="62" presetID="12" presetClass="entr" presetSubtype="4" fill="hold" grpId="0" nodeType="withEffect">
                                      <p:stCondLst>
                                        <p:cond delay="4500"/>
                                      </p:stCondLst>
                                      <p:childTnLst>
                                        <p:set>
                                          <p:cBhvr>
                                            <p:cTn id="63" dur="1" fill="hold">
                                              <p:stCondLst>
                                                <p:cond delay="0"/>
                                              </p:stCondLst>
                                            </p:cTn>
                                            <p:tgtEl>
                                              <p:spTgt spid="50"/>
                                            </p:tgtEl>
                                            <p:attrNameLst>
                                              <p:attrName>style.visibility</p:attrName>
                                            </p:attrNameLst>
                                          </p:cBhvr>
                                          <p:to>
                                            <p:strVal val="visible"/>
                                          </p:to>
                                        </p:set>
                                        <p:anim calcmode="lin" valueType="num">
                                          <p:cBhvr>
                                            <p:cTn id="64" dur="400"/>
                                            <p:tgtEl>
                                              <p:spTgt spid="50"/>
                                            </p:tgtEl>
                                            <p:attrNameLst>
                                              <p:attrName>ppt_y</p:attrName>
                                            </p:attrNameLst>
                                          </p:cBhvr>
                                          <p:tavLst>
                                            <p:tav tm="0">
                                              <p:val>
                                                <p:strVal val="#ppt_y+#ppt_h*1.125000"/>
                                              </p:val>
                                            </p:tav>
                                            <p:tav tm="100000">
                                              <p:val>
                                                <p:strVal val="#ppt_y"/>
                                              </p:val>
                                            </p:tav>
                                          </p:tavLst>
                                        </p:anim>
                                        <p:animEffect>
                                          <p:cBhvr>
                                            <p:cTn id="65" dur="400"/>
                                            <p:tgtEl>
                                              <p:spTgt spid="50"/>
                                            </p:tgtEl>
                                          </p:cBhvr>
                                        </p:animEffect>
                                      </p:childTnLst>
                                    </p:cTn>
                                  </p:par>
                                  <p:par>
                                    <p:cTn id="66" presetID="12" presetClass="entr" presetSubtype="8" fill="hold" grpId="0" nodeType="withEffect">
                                      <p:stCondLst>
                                        <p:cond delay="5250"/>
                                      </p:stCondLst>
                                      <p:childTnLst>
                                        <p:set>
                                          <p:cBhvr>
                                            <p:cTn id="67" dur="1" fill="hold">
                                              <p:stCondLst>
                                                <p:cond delay="0"/>
                                              </p:stCondLst>
                                            </p:cTn>
                                            <p:tgtEl>
                                              <p:spTgt spid="29"/>
                                            </p:tgtEl>
                                            <p:attrNameLst>
                                              <p:attrName>style.visibility</p:attrName>
                                            </p:attrNameLst>
                                          </p:cBhvr>
                                          <p:to>
                                            <p:strVal val="visible"/>
                                          </p:to>
                                        </p:set>
                                        <p:anim calcmode="lin" valueType="num">
                                          <p:cBhvr>
                                            <p:cTn id="68" dur="400"/>
                                            <p:tgtEl>
                                              <p:spTgt spid="29"/>
                                            </p:tgtEl>
                                            <p:attrNameLst>
                                              <p:attrName>ppt_x</p:attrName>
                                            </p:attrNameLst>
                                          </p:cBhvr>
                                          <p:tavLst>
                                            <p:tav tm="0">
                                              <p:val>
                                                <p:strVal val="#ppt_x-#ppt_w*1.125000"/>
                                              </p:val>
                                            </p:tav>
                                            <p:tav tm="100000">
                                              <p:val>
                                                <p:strVal val="#ppt_x"/>
                                              </p:val>
                                            </p:tav>
                                          </p:tavLst>
                                        </p:anim>
                                        <p:animEffect>
                                          <p:cBhvr>
                                            <p:cTn id="69" dur="400"/>
                                            <p:tgtEl>
                                              <p:spTgt spid="29"/>
                                            </p:tgtEl>
                                          </p:cBhvr>
                                        </p:animEffect>
                                      </p:childTnLst>
                                    </p:cTn>
                                  </p:par>
                                  <p:par>
                                    <p:cTn id="70" presetID="12" presetClass="entr" presetSubtype="1" fill="hold" grpId="0" nodeType="withEffect">
                                      <p:stCondLst>
                                        <p:cond delay="6000"/>
                                      </p:stCondLst>
                                      <p:childTnLst>
                                        <p:set>
                                          <p:cBhvr>
                                            <p:cTn id="71" dur="1" fill="hold">
                                              <p:stCondLst>
                                                <p:cond delay="0"/>
                                              </p:stCondLst>
                                            </p:cTn>
                                            <p:tgtEl>
                                              <p:spTgt spid="36"/>
                                            </p:tgtEl>
                                            <p:attrNameLst>
                                              <p:attrName>style.visibility</p:attrName>
                                            </p:attrNameLst>
                                          </p:cBhvr>
                                          <p:to>
                                            <p:strVal val="visible"/>
                                          </p:to>
                                        </p:set>
                                        <p:anim calcmode="lin" valueType="num">
                                          <p:cBhvr>
                                            <p:cTn id="72" dur="400"/>
                                            <p:tgtEl>
                                              <p:spTgt spid="36"/>
                                            </p:tgtEl>
                                            <p:attrNameLst>
                                              <p:attrName>ppt_y</p:attrName>
                                            </p:attrNameLst>
                                          </p:cBhvr>
                                          <p:tavLst>
                                            <p:tav tm="0">
                                              <p:val>
                                                <p:strVal val="#ppt_y-#ppt_h*1.125000"/>
                                              </p:val>
                                            </p:tav>
                                            <p:tav tm="100000">
                                              <p:val>
                                                <p:strVal val="#ppt_y"/>
                                              </p:val>
                                            </p:tav>
                                          </p:tavLst>
                                        </p:anim>
                                        <p:animEffect>
                                          <p:cBhvr>
                                            <p:cTn id="73" dur="400"/>
                                            <p:tgtEl>
                                              <p:spTgt spid="36"/>
                                            </p:tgtEl>
                                          </p:cBhvr>
                                        </p:animEffect>
                                      </p:childTnLst>
                                    </p:cTn>
                                  </p:par>
                                  <p:par>
                                    <p:cTn id="74" presetID="12" presetClass="entr" presetSubtype="1" fill="hold" grpId="0" nodeType="withEffect">
                                      <p:stCondLst>
                                        <p:cond delay="6000"/>
                                      </p:stCondLst>
                                      <p:childTnLst>
                                        <p:set>
                                          <p:cBhvr>
                                            <p:cTn id="75" dur="1" fill="hold">
                                              <p:stCondLst>
                                                <p:cond delay="0"/>
                                              </p:stCondLst>
                                            </p:cTn>
                                            <p:tgtEl>
                                              <p:spTgt spid="52"/>
                                            </p:tgtEl>
                                            <p:attrNameLst>
                                              <p:attrName>style.visibility</p:attrName>
                                            </p:attrNameLst>
                                          </p:cBhvr>
                                          <p:to>
                                            <p:strVal val="visible"/>
                                          </p:to>
                                        </p:set>
                                        <p:anim calcmode="lin" valueType="num">
                                          <p:cBhvr>
                                            <p:cTn id="76" dur="400"/>
                                            <p:tgtEl>
                                              <p:spTgt spid="52"/>
                                            </p:tgtEl>
                                            <p:attrNameLst>
                                              <p:attrName>ppt_y</p:attrName>
                                            </p:attrNameLst>
                                          </p:cBhvr>
                                          <p:tavLst>
                                            <p:tav tm="0">
                                              <p:val>
                                                <p:strVal val="#ppt_y-#ppt_h*1.125000"/>
                                              </p:val>
                                            </p:tav>
                                            <p:tav tm="100000">
                                              <p:val>
                                                <p:strVal val="#ppt_y"/>
                                              </p:val>
                                            </p:tav>
                                          </p:tavLst>
                                        </p:anim>
                                        <p:animEffect>
                                          <p:cBhvr>
                                            <p:cTn id="77" dur="400"/>
                                            <p:tgtEl>
                                              <p:spTgt spid="52"/>
                                            </p:tgtEl>
                                          </p:cBhvr>
                                        </p:animEffect>
                                      </p:childTnLst>
                                    </p:cTn>
                                  </p:par>
                                  <p:par>
                                    <p:cTn id="78" presetID="16" presetClass="entr" presetSubtype="42" fill="hold" grpId="0" nodeType="withEffect">
                                      <p:stCondLst>
                                        <p:cond delay="6750"/>
                                      </p:stCondLst>
                                      <p:childTnLst>
                                        <p:set>
                                          <p:cBhvr>
                                            <p:cTn id="79" dur="1" fill="hold">
                                              <p:stCondLst>
                                                <p:cond delay="0"/>
                                              </p:stCondLst>
                                            </p:cTn>
                                            <p:tgtEl>
                                              <p:spTgt spid="33"/>
                                            </p:tgtEl>
                                            <p:attrNameLst>
                                              <p:attrName>style.visibility</p:attrName>
                                            </p:attrNameLst>
                                          </p:cBhvr>
                                          <p:to>
                                            <p:strVal val="visible"/>
                                          </p:to>
                                        </p:set>
                                        <p:animEffect>
                                          <p:cBhvr>
                                            <p:cTn id="80" dur="400"/>
                                            <p:tgtEl>
                                              <p:spTgt spid="33"/>
                                            </p:tgtEl>
                                          </p:cBhvr>
                                        </p:animEffect>
                                      </p:childTnLst>
                                    </p:cTn>
                                  </p:par>
                                </p:childTnLst>
                              </p:cTn>
                            </p:par>
                            <p:par>
                              <p:cTn id="81" fill="hold">
                                <p:stCondLst>
                                  <p:cond delay="8650"/>
                                </p:stCondLst>
                                <p:childTnLst>
                                  <p:par>
                                    <p:cTn id="82" presetID="14" presetClass="entr" presetSubtype="10" fill="hold" grpId="0"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p:cBhvr>
                                            <p:cTn id="84" dur="400"/>
                                            <p:tgtEl>
                                              <p:spTgt spid="41"/>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animEffect>
                                          <p:cBhvr>
                                            <p:cTn id="87" dur="400"/>
                                            <p:tgtEl>
                                              <p:spTgt spid="42"/>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43"/>
                                            </p:tgtEl>
                                            <p:attrNameLst>
                                              <p:attrName>style.visibility</p:attrName>
                                            </p:attrNameLst>
                                          </p:cBhvr>
                                          <p:to>
                                            <p:strVal val="visible"/>
                                          </p:to>
                                        </p:set>
                                        <p:animEffect>
                                          <p:cBhvr>
                                            <p:cTn id="90" dur="400"/>
                                            <p:tgtEl>
                                              <p:spTgt spid="43"/>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animEffect>
                                          <p:cBhvr>
                                            <p:cTn id="93" dur="400"/>
                                            <p:tgtEl>
                                              <p:spTgt spid="44"/>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45"/>
                                            </p:tgtEl>
                                            <p:attrNameLst>
                                              <p:attrName>style.visibility</p:attrName>
                                            </p:attrNameLst>
                                          </p:cBhvr>
                                          <p:to>
                                            <p:strVal val="visible"/>
                                          </p:to>
                                        </p:set>
                                        <p:animEffect>
                                          <p:cBhvr>
                                            <p:cTn id="96" dur="400"/>
                                            <p:tgtEl>
                                              <p:spTgt spid="45"/>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animEffect>
                                          <p:cBhvr>
                                            <p:cTn id="99" dur="400"/>
                                            <p:tgtEl>
                                              <p:spTgt spid="46"/>
                                            </p:tgtEl>
                                          </p:cBhvr>
                                        </p:animEffect>
                                      </p:childTnLst>
                                    </p:cTn>
                                  </p:par>
                                  <p:par>
                                    <p:cTn id="100" presetID="14" presetClass="entr" presetSubtype="10"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animEffect>
                                          <p:cBhvr>
                                            <p:cTn id="102" dur="400"/>
                                            <p:tgtEl>
                                              <p:spTgt spid="47"/>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48"/>
                                            </p:tgtEl>
                                            <p:attrNameLst>
                                              <p:attrName>style.visibility</p:attrName>
                                            </p:attrNameLst>
                                          </p:cBhvr>
                                          <p:to>
                                            <p:strVal val="visible"/>
                                          </p:to>
                                        </p:set>
                                        <p:animEffect>
                                          <p:cBhvr>
                                            <p:cTn id="105" dur="400"/>
                                            <p:tgtEl>
                                              <p:spTgt spid="48"/>
                                            </p:tgtEl>
                                          </p:cBhvr>
                                        </p:animEffect>
                                      </p:childTnLst>
                                    </p:cTn>
                                  </p:par>
                                </p:childTnLst>
                              </p:cTn>
                            </p:par>
                            <p:par>
                              <p:cTn id="106" fill="hold">
                                <p:stCondLst>
                                  <p:cond delay="9050"/>
                                </p:stCondLst>
                                <p:childTnLst>
                                  <p:par>
                                    <p:cTn id="107" presetID="16" presetClass="entr" presetSubtype="37" fill="hold" grpId="0" nodeType="afterEffect">
                                      <p:stCondLst>
                                        <p:cond delay="0"/>
                                      </p:stCondLst>
                                      <p:childTnLst>
                                        <p:set>
                                          <p:cBhvr>
                                            <p:cTn id="108" dur="1" fill="hold">
                                              <p:stCondLst>
                                                <p:cond delay="0"/>
                                              </p:stCondLst>
                                            </p:cTn>
                                            <p:tgtEl>
                                              <p:spTgt spid="38"/>
                                            </p:tgtEl>
                                            <p:attrNameLst>
                                              <p:attrName>style.visibility</p:attrName>
                                            </p:attrNameLst>
                                          </p:cBhvr>
                                          <p:to>
                                            <p:strVal val="visible"/>
                                          </p:to>
                                        </p:set>
                                        <p:animEffect>
                                          <p:cBhvr>
                                            <p:cTn id="109" dur="500"/>
                                            <p:tgtEl>
                                              <p:spTgt spid="38"/>
                                            </p:tgtEl>
                                          </p:cBhvr>
                                        </p:animEffect>
                                      </p:childTnLst>
                                    </p:cTn>
                                  </p:par>
                                  <p:par>
                                    <p:cTn id="110" presetID="16" presetClass="entr" presetSubtype="37"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p:cBhvr>
                                            <p:cTn id="112" dur="500"/>
                                            <p:tgtEl>
                                              <p:spTgt spid="39"/>
                                            </p:tgtEl>
                                          </p:cBhvr>
                                        </p:animEffect>
                                      </p:childTnLst>
                                    </p:cTn>
                                  </p:par>
                                  <p:par>
                                    <p:cTn id="113" presetID="16" presetClass="entr" presetSubtype="37"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p:cBhvr>
                                            <p:cTn id="1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autoUpdateAnimBg="0"/>
          <p:bldP spid="26" grpId="0" bldLvl="0" animBg="1" autoUpdateAnimBg="0"/>
          <p:bldP spid="27" grpId="0" bldLvl="0" animBg="1" autoUpdateAnimBg="0"/>
          <p:bldP spid="28" grpId="0" bldLvl="0" animBg="1" autoUpdateAnimBg="0"/>
          <p:bldP spid="29" grpId="0" bldLvl="0" animBg="1" autoUpdateAnimBg="0"/>
          <p:bldP spid="33" grpId="0" animBg="1"/>
          <p:bldP spid="34" grpId="0" animBg="1"/>
          <p:bldP spid="35" grpId="0" animBg="1"/>
          <p:bldP spid="36" grpId="0" animBg="1"/>
          <p:bldP spid="37" grpId="0" animBg="1"/>
          <p:bldP spid="38" grpId="0" animBg="1"/>
          <p:bldP spid="39" grpId="0" animBg="1"/>
          <p:bldP spid="40" grpId="0" animBg="1"/>
          <p:bldP spid="41" grpId="0" bldLvl="0" autoUpdateAnimBg="0"/>
          <p:bldP spid="42" grpId="0" bldLvl="0" autoUpdateAnimBg="0"/>
          <p:bldP spid="43" grpId="0" bldLvl="0" autoUpdateAnimBg="0"/>
          <p:bldP spid="44" grpId="0" bldLvl="0" autoUpdateAnimBg="0"/>
          <p:bldP spid="45" grpId="0" bldLvl="0" autoUpdateAnimBg="0"/>
          <p:bldP spid="46" grpId="0" bldLvl="0" autoUpdateAnimBg="0"/>
          <p:bldP spid="47" grpId="0" bldLvl="0" autoUpdateAnimBg="0"/>
          <p:bldP spid="48" grpId="0" bldLvl="0" autoUpdateAnimBg="0"/>
          <p:bldP spid="49" grpId="0" bldLvl="0" autoUpdateAnimBg="0"/>
          <p:bldP spid="50" grpId="0" bldLvl="0" autoUpdateAnimBg="0"/>
          <p:bldP spid="51" grpId="0" bldLvl="0" autoUpdateAnimBg="0"/>
          <p:bldP spid="52" grpId="0" bldLvl="0" autoUpdateAnimBg="0"/>
          <p:bldP spid="5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55"/>
                                            </p:tgtEl>
                                            <p:attrNameLst>
                                              <p:attrName>style.visibility</p:attrName>
                                            </p:attrNameLst>
                                          </p:cBhvr>
                                          <p:to>
                                            <p:strVal val="visible"/>
                                          </p:to>
                                        </p:set>
                                        <p:anim calcmode="lin" valueType="num">
                                          <p:cBhvr additive="base">
                                            <p:cTn id="13" dur="500" fill="hold"/>
                                            <p:tgtEl>
                                              <p:spTgt spid="55"/>
                                            </p:tgtEl>
                                            <p:attrNameLst>
                                              <p:attrName>ppt_x</p:attrName>
                                            </p:attrNameLst>
                                          </p:cBhvr>
                                          <p:tavLst>
                                            <p:tav tm="0">
                                              <p:val>
                                                <p:strVal val="1+#ppt_w/2"/>
                                              </p:val>
                                            </p:tav>
                                            <p:tav tm="100000">
                                              <p:val>
                                                <p:strVal val="#ppt_x"/>
                                              </p:val>
                                            </p:tav>
                                          </p:tavLst>
                                        </p:anim>
                                        <p:anim calcmode="lin" valueType="num">
                                          <p:cBhvr additive="base">
                                            <p:cTn id="14" dur="500" fill="hold"/>
                                            <p:tgtEl>
                                              <p:spTgt spid="55"/>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p:cTn id="17" dur="1000" fill="hold"/>
                                            <p:tgtEl>
                                              <p:spTgt spid="56"/>
                                            </p:tgtEl>
                                            <p:attrNameLst>
                                              <p:attrName>ppt_w</p:attrName>
                                            </p:attrNameLst>
                                          </p:cBhvr>
                                          <p:tavLst>
                                            <p:tav tm="0">
                                              <p:val>
                                                <p:fltVal val="0"/>
                                              </p:val>
                                            </p:tav>
                                            <p:tav tm="100000">
                                              <p:val>
                                                <p:strVal val="#ppt_w"/>
                                              </p:val>
                                            </p:tav>
                                          </p:tavLst>
                                        </p:anim>
                                        <p:anim calcmode="lin" valueType="num">
                                          <p:cBhvr>
                                            <p:cTn id="18" dur="1000" fill="hold"/>
                                            <p:tgtEl>
                                              <p:spTgt spid="56"/>
                                            </p:tgtEl>
                                            <p:attrNameLst>
                                              <p:attrName>ppt_h</p:attrName>
                                            </p:attrNameLst>
                                          </p:cBhvr>
                                          <p:tavLst>
                                            <p:tav tm="0">
                                              <p:val>
                                                <p:fltVal val="0"/>
                                              </p:val>
                                            </p:tav>
                                            <p:tav tm="100000">
                                              <p:val>
                                                <p:strVal val="#ppt_h"/>
                                              </p:val>
                                            </p:tav>
                                          </p:tavLst>
                                        </p:anim>
                                        <p:anim calcmode="lin" valueType="num">
                                          <p:cBhvr>
                                            <p:cTn id="19" dur="1000" fill="hold"/>
                                            <p:tgtEl>
                                              <p:spTgt spid="56"/>
                                            </p:tgtEl>
                                            <p:attrNameLst>
                                              <p:attrName>style.rotation</p:attrName>
                                            </p:attrNameLst>
                                          </p:cBhvr>
                                          <p:tavLst>
                                            <p:tav tm="0">
                                              <p:val>
                                                <p:fltVal val="90"/>
                                              </p:val>
                                            </p:tav>
                                            <p:tav tm="100000">
                                              <p:val>
                                                <p:fltVal val="0"/>
                                              </p:val>
                                            </p:tav>
                                          </p:tavLst>
                                        </p:anim>
                                        <p:animEffect transition="in" filter="fade">
                                          <p:cBhvr>
                                            <p:cTn id="20" dur="1000"/>
                                            <p:tgtEl>
                                              <p:spTgt spid="56"/>
                                            </p:tgtEl>
                                          </p:cBhvr>
                                        </p:animEffect>
                                      </p:childTnLst>
                                    </p:cTn>
                                  </p:par>
                                </p:childTnLst>
                              </p:cTn>
                            </p:par>
                            <p:par>
                              <p:cTn id="21" fill="hold">
                                <p:stCondLst>
                                  <p:cond delay="1500"/>
                                </p:stCondLst>
                                <p:childTnLst>
                                  <p:par>
                                    <p:cTn id="22" presetID="2" presetClass="entr" presetSubtype="8"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p:cTn id="24" dur="400" fill="hold"/>
                                            <p:tgtEl>
                                              <p:spTgt spid="25"/>
                                            </p:tgtEl>
                                            <p:attrNameLst>
                                              <p:attrName>ppt_x</p:attrName>
                                            </p:attrNameLst>
                                          </p:cBhvr>
                                          <p:tavLst>
                                            <p:tav tm="0">
                                              <p:val>
                                                <p:strVal val="0-#ppt_w/2"/>
                                              </p:val>
                                            </p:tav>
                                            <p:tav tm="100000">
                                              <p:val>
                                                <p:strVal val="#ppt_x"/>
                                              </p:val>
                                            </p:tav>
                                          </p:tavLst>
                                        </p:anim>
                                        <p:anim calcmode="lin" valueType="num">
                                          <p:cBhvr>
                                            <p:cTn id="25" dur="400" fill="hold"/>
                                            <p:tgtEl>
                                              <p:spTgt spid="25"/>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p:cTn id="28" dur="400" fill="hold"/>
                                            <p:tgtEl>
                                              <p:spTgt spid="30"/>
                                            </p:tgtEl>
                                            <p:attrNameLst>
                                              <p:attrName>ppt_x</p:attrName>
                                            </p:attrNameLst>
                                          </p:cBhvr>
                                          <p:tavLst>
                                            <p:tav tm="0">
                                              <p:val>
                                                <p:strVal val="0-#ppt_w/2"/>
                                              </p:val>
                                            </p:tav>
                                            <p:tav tm="100000">
                                              <p:val>
                                                <p:strVal val="#ppt_x"/>
                                              </p:val>
                                            </p:tav>
                                          </p:tavLst>
                                        </p:anim>
                                        <p:anim calcmode="lin" valueType="num">
                                          <p:cBhvr>
                                            <p:cTn id="29" dur="400" fill="hold"/>
                                            <p:tgtEl>
                                              <p:spTgt spid="30"/>
                                            </p:tgtEl>
                                            <p:attrNameLst>
                                              <p:attrName>ppt_y</p:attrName>
                                            </p:attrNameLst>
                                          </p:cBhvr>
                                          <p:tavLst>
                                            <p:tav tm="0">
                                              <p:val>
                                                <p:strVal val="#ppt_y"/>
                                              </p:val>
                                            </p:tav>
                                            <p:tav tm="100000">
                                              <p:val>
                                                <p:strVal val="#ppt_y"/>
                                              </p:val>
                                            </p:tav>
                                          </p:tavLst>
                                        </p:anim>
                                      </p:childTnLst>
                                    </p:cTn>
                                  </p:par>
                                  <p:par>
                                    <p:cTn id="30" presetID="12" presetClass="entr" presetSubtype="8" fill="hold" grpId="0"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400"/>
                                            <p:tgtEl>
                                              <p:spTgt spid="26"/>
                                            </p:tgtEl>
                                            <p:attrNameLst>
                                              <p:attrName>ppt_x</p:attrName>
                                            </p:attrNameLst>
                                          </p:cBhvr>
                                          <p:tavLst>
                                            <p:tav tm="0">
                                              <p:val>
                                                <p:strVal val="#ppt_x-#ppt_w*1.125000"/>
                                              </p:val>
                                            </p:tav>
                                            <p:tav tm="100000">
                                              <p:val>
                                                <p:strVal val="#ppt_x"/>
                                              </p:val>
                                            </p:tav>
                                          </p:tavLst>
                                        </p:anim>
                                        <p:animEffect>
                                          <p:cBhvr>
                                            <p:cTn id="33" dur="400"/>
                                            <p:tgtEl>
                                              <p:spTgt spid="26"/>
                                            </p:tgtEl>
                                          </p:cBhvr>
                                        </p:animEffect>
                                      </p:childTnLst>
                                    </p:cTn>
                                  </p:par>
                                  <p:par>
                                    <p:cTn id="34" presetID="12" presetClass="entr" presetSubtype="4" fill="hold" grpId="0" nodeType="withEffect">
                                      <p:stCondLst>
                                        <p:cond delay="1500"/>
                                      </p:stCondLst>
                                      <p:childTnLst>
                                        <p:set>
                                          <p:cBhvr>
                                            <p:cTn id="35" dur="1" fill="hold">
                                              <p:stCondLst>
                                                <p:cond delay="0"/>
                                              </p:stCondLst>
                                            </p:cTn>
                                            <p:tgtEl>
                                              <p:spTgt spid="35"/>
                                            </p:tgtEl>
                                            <p:attrNameLst>
                                              <p:attrName>style.visibility</p:attrName>
                                            </p:attrNameLst>
                                          </p:cBhvr>
                                          <p:to>
                                            <p:strVal val="visible"/>
                                          </p:to>
                                        </p:set>
                                        <p:anim calcmode="lin" valueType="num">
                                          <p:cBhvr>
                                            <p:cTn id="36" dur="400"/>
                                            <p:tgtEl>
                                              <p:spTgt spid="35"/>
                                            </p:tgtEl>
                                            <p:attrNameLst>
                                              <p:attrName>ppt_y</p:attrName>
                                            </p:attrNameLst>
                                          </p:cBhvr>
                                          <p:tavLst>
                                            <p:tav tm="0">
                                              <p:val>
                                                <p:strVal val="#ppt_y+#ppt_h*1.125000"/>
                                              </p:val>
                                            </p:tav>
                                            <p:tav tm="100000">
                                              <p:val>
                                                <p:strVal val="#ppt_y"/>
                                              </p:val>
                                            </p:tav>
                                          </p:tavLst>
                                        </p:anim>
                                        <p:animEffect>
                                          <p:cBhvr>
                                            <p:cTn id="37" dur="400"/>
                                            <p:tgtEl>
                                              <p:spTgt spid="35"/>
                                            </p:tgtEl>
                                          </p:cBhvr>
                                        </p:animEffect>
                                      </p:childTnLst>
                                    </p:cTn>
                                  </p:par>
                                  <p:par>
                                    <p:cTn id="38" presetID="12" presetClass="entr" presetSubtype="4" fill="hold" grpId="0" nodeType="withEffect">
                                      <p:stCondLst>
                                        <p:cond delay="1500"/>
                                      </p:stCondLst>
                                      <p:childTnLst>
                                        <p:set>
                                          <p:cBhvr>
                                            <p:cTn id="39" dur="1" fill="hold">
                                              <p:stCondLst>
                                                <p:cond delay="0"/>
                                              </p:stCondLst>
                                            </p:cTn>
                                            <p:tgtEl>
                                              <p:spTgt spid="49"/>
                                            </p:tgtEl>
                                            <p:attrNameLst>
                                              <p:attrName>style.visibility</p:attrName>
                                            </p:attrNameLst>
                                          </p:cBhvr>
                                          <p:to>
                                            <p:strVal val="visible"/>
                                          </p:to>
                                        </p:set>
                                        <p:anim calcmode="lin" valueType="num">
                                          <p:cBhvr>
                                            <p:cTn id="40" dur="400"/>
                                            <p:tgtEl>
                                              <p:spTgt spid="49"/>
                                            </p:tgtEl>
                                            <p:attrNameLst>
                                              <p:attrName>ppt_y</p:attrName>
                                            </p:attrNameLst>
                                          </p:cBhvr>
                                          <p:tavLst>
                                            <p:tav tm="0">
                                              <p:val>
                                                <p:strVal val="#ppt_y+#ppt_h*1.125000"/>
                                              </p:val>
                                            </p:tav>
                                            <p:tav tm="100000">
                                              <p:val>
                                                <p:strVal val="#ppt_y"/>
                                              </p:val>
                                            </p:tav>
                                          </p:tavLst>
                                        </p:anim>
                                        <p:animEffect>
                                          <p:cBhvr>
                                            <p:cTn id="41" dur="400"/>
                                            <p:tgtEl>
                                              <p:spTgt spid="49"/>
                                            </p:tgtEl>
                                          </p:cBhvr>
                                        </p:animEffect>
                                      </p:childTnLst>
                                    </p:cTn>
                                  </p:par>
                                  <p:par>
                                    <p:cTn id="42" presetID="12" presetClass="entr" presetSubtype="8" fill="hold" grpId="0" nodeType="withEffect">
                                      <p:stCondLst>
                                        <p:cond delay="2250"/>
                                      </p:stCondLst>
                                      <p:childTnLst>
                                        <p:set>
                                          <p:cBhvr>
                                            <p:cTn id="43" dur="1" fill="hold">
                                              <p:stCondLst>
                                                <p:cond delay="0"/>
                                              </p:stCondLst>
                                            </p:cTn>
                                            <p:tgtEl>
                                              <p:spTgt spid="27"/>
                                            </p:tgtEl>
                                            <p:attrNameLst>
                                              <p:attrName>style.visibility</p:attrName>
                                            </p:attrNameLst>
                                          </p:cBhvr>
                                          <p:to>
                                            <p:strVal val="visible"/>
                                          </p:to>
                                        </p:set>
                                        <p:anim calcmode="lin" valueType="num">
                                          <p:cBhvr>
                                            <p:cTn id="44" dur="400"/>
                                            <p:tgtEl>
                                              <p:spTgt spid="27"/>
                                            </p:tgtEl>
                                            <p:attrNameLst>
                                              <p:attrName>ppt_x</p:attrName>
                                            </p:attrNameLst>
                                          </p:cBhvr>
                                          <p:tavLst>
                                            <p:tav tm="0">
                                              <p:val>
                                                <p:strVal val="#ppt_x-#ppt_w*1.125000"/>
                                              </p:val>
                                            </p:tav>
                                            <p:tav tm="100000">
                                              <p:val>
                                                <p:strVal val="#ppt_x"/>
                                              </p:val>
                                            </p:tav>
                                          </p:tavLst>
                                        </p:anim>
                                        <p:animEffect>
                                          <p:cBhvr>
                                            <p:cTn id="45" dur="400"/>
                                            <p:tgtEl>
                                              <p:spTgt spid="27"/>
                                            </p:tgtEl>
                                          </p:cBhvr>
                                        </p:animEffect>
                                      </p:childTnLst>
                                    </p:cTn>
                                  </p:par>
                                  <p:par>
                                    <p:cTn id="46" presetID="12" presetClass="entr" presetSubtype="1" fill="hold" grpId="0" nodeType="withEffect">
                                      <p:stCondLst>
                                        <p:cond delay="3000"/>
                                      </p:stCondLst>
                                      <p:childTnLst>
                                        <p:set>
                                          <p:cBhvr>
                                            <p:cTn id="47" dur="1" fill="hold">
                                              <p:stCondLst>
                                                <p:cond delay="0"/>
                                              </p:stCondLst>
                                            </p:cTn>
                                            <p:tgtEl>
                                              <p:spTgt spid="37"/>
                                            </p:tgtEl>
                                            <p:attrNameLst>
                                              <p:attrName>style.visibility</p:attrName>
                                            </p:attrNameLst>
                                          </p:cBhvr>
                                          <p:to>
                                            <p:strVal val="visible"/>
                                          </p:to>
                                        </p:set>
                                        <p:anim calcmode="lin" valueType="num">
                                          <p:cBhvr>
                                            <p:cTn id="48" dur="400"/>
                                            <p:tgtEl>
                                              <p:spTgt spid="37"/>
                                            </p:tgtEl>
                                            <p:attrNameLst>
                                              <p:attrName>ppt_y</p:attrName>
                                            </p:attrNameLst>
                                          </p:cBhvr>
                                          <p:tavLst>
                                            <p:tav tm="0">
                                              <p:val>
                                                <p:strVal val="#ppt_y-#ppt_h*1.125000"/>
                                              </p:val>
                                            </p:tav>
                                            <p:tav tm="100000">
                                              <p:val>
                                                <p:strVal val="#ppt_y"/>
                                              </p:val>
                                            </p:tav>
                                          </p:tavLst>
                                        </p:anim>
                                        <p:animEffect>
                                          <p:cBhvr>
                                            <p:cTn id="49" dur="400"/>
                                            <p:tgtEl>
                                              <p:spTgt spid="37"/>
                                            </p:tgtEl>
                                          </p:cBhvr>
                                        </p:animEffect>
                                      </p:childTnLst>
                                    </p:cTn>
                                  </p:par>
                                  <p:par>
                                    <p:cTn id="50" presetID="12" presetClass="entr" presetSubtype="1" fill="hold" grpId="0" nodeType="withEffect">
                                      <p:stCondLst>
                                        <p:cond delay="3000"/>
                                      </p:stCondLst>
                                      <p:childTnLst>
                                        <p:set>
                                          <p:cBhvr>
                                            <p:cTn id="51" dur="1" fill="hold">
                                              <p:stCondLst>
                                                <p:cond delay="0"/>
                                              </p:stCondLst>
                                            </p:cTn>
                                            <p:tgtEl>
                                              <p:spTgt spid="51"/>
                                            </p:tgtEl>
                                            <p:attrNameLst>
                                              <p:attrName>style.visibility</p:attrName>
                                            </p:attrNameLst>
                                          </p:cBhvr>
                                          <p:to>
                                            <p:strVal val="visible"/>
                                          </p:to>
                                        </p:set>
                                        <p:anim calcmode="lin" valueType="num">
                                          <p:cBhvr>
                                            <p:cTn id="52" dur="400"/>
                                            <p:tgtEl>
                                              <p:spTgt spid="51"/>
                                            </p:tgtEl>
                                            <p:attrNameLst>
                                              <p:attrName>ppt_y</p:attrName>
                                            </p:attrNameLst>
                                          </p:cBhvr>
                                          <p:tavLst>
                                            <p:tav tm="0">
                                              <p:val>
                                                <p:strVal val="#ppt_y-#ppt_h*1.125000"/>
                                              </p:val>
                                            </p:tav>
                                            <p:tav tm="100000">
                                              <p:val>
                                                <p:strVal val="#ppt_y"/>
                                              </p:val>
                                            </p:tav>
                                          </p:tavLst>
                                        </p:anim>
                                        <p:animEffect>
                                          <p:cBhvr>
                                            <p:cTn id="53" dur="400"/>
                                            <p:tgtEl>
                                              <p:spTgt spid="51"/>
                                            </p:tgtEl>
                                          </p:cBhvr>
                                        </p:animEffect>
                                      </p:childTnLst>
                                    </p:cTn>
                                  </p:par>
                                  <p:par>
                                    <p:cTn id="54" presetID="12" presetClass="entr" presetSubtype="8" fill="hold" grpId="0" nodeType="withEffect">
                                      <p:stCondLst>
                                        <p:cond delay="3750"/>
                                      </p:stCondLst>
                                      <p:childTnLst>
                                        <p:set>
                                          <p:cBhvr>
                                            <p:cTn id="55" dur="1" fill="hold">
                                              <p:stCondLst>
                                                <p:cond delay="0"/>
                                              </p:stCondLst>
                                            </p:cTn>
                                            <p:tgtEl>
                                              <p:spTgt spid="28"/>
                                            </p:tgtEl>
                                            <p:attrNameLst>
                                              <p:attrName>style.visibility</p:attrName>
                                            </p:attrNameLst>
                                          </p:cBhvr>
                                          <p:to>
                                            <p:strVal val="visible"/>
                                          </p:to>
                                        </p:set>
                                        <p:anim calcmode="lin" valueType="num">
                                          <p:cBhvr>
                                            <p:cTn id="56" dur="400"/>
                                            <p:tgtEl>
                                              <p:spTgt spid="28"/>
                                            </p:tgtEl>
                                            <p:attrNameLst>
                                              <p:attrName>ppt_x</p:attrName>
                                            </p:attrNameLst>
                                          </p:cBhvr>
                                          <p:tavLst>
                                            <p:tav tm="0">
                                              <p:val>
                                                <p:strVal val="#ppt_x-#ppt_w*1.125000"/>
                                              </p:val>
                                            </p:tav>
                                            <p:tav tm="100000">
                                              <p:val>
                                                <p:strVal val="#ppt_x"/>
                                              </p:val>
                                            </p:tav>
                                          </p:tavLst>
                                        </p:anim>
                                        <p:animEffect>
                                          <p:cBhvr>
                                            <p:cTn id="57" dur="400"/>
                                            <p:tgtEl>
                                              <p:spTgt spid="28"/>
                                            </p:tgtEl>
                                          </p:cBhvr>
                                        </p:animEffect>
                                      </p:childTnLst>
                                    </p:cTn>
                                  </p:par>
                                  <p:par>
                                    <p:cTn id="58" presetID="12" presetClass="entr" presetSubtype="4" fill="hold" grpId="0" nodeType="withEffect">
                                      <p:stCondLst>
                                        <p:cond delay="4500"/>
                                      </p:stCondLst>
                                      <p:childTnLst>
                                        <p:set>
                                          <p:cBhvr>
                                            <p:cTn id="59" dur="1" fill="hold">
                                              <p:stCondLst>
                                                <p:cond delay="0"/>
                                              </p:stCondLst>
                                            </p:cTn>
                                            <p:tgtEl>
                                              <p:spTgt spid="34"/>
                                            </p:tgtEl>
                                            <p:attrNameLst>
                                              <p:attrName>style.visibility</p:attrName>
                                            </p:attrNameLst>
                                          </p:cBhvr>
                                          <p:to>
                                            <p:strVal val="visible"/>
                                          </p:to>
                                        </p:set>
                                        <p:anim calcmode="lin" valueType="num">
                                          <p:cBhvr>
                                            <p:cTn id="60" dur="400"/>
                                            <p:tgtEl>
                                              <p:spTgt spid="34"/>
                                            </p:tgtEl>
                                            <p:attrNameLst>
                                              <p:attrName>ppt_y</p:attrName>
                                            </p:attrNameLst>
                                          </p:cBhvr>
                                          <p:tavLst>
                                            <p:tav tm="0">
                                              <p:val>
                                                <p:strVal val="#ppt_y+#ppt_h*1.125000"/>
                                              </p:val>
                                            </p:tav>
                                            <p:tav tm="100000">
                                              <p:val>
                                                <p:strVal val="#ppt_y"/>
                                              </p:val>
                                            </p:tav>
                                          </p:tavLst>
                                        </p:anim>
                                        <p:animEffect>
                                          <p:cBhvr>
                                            <p:cTn id="61" dur="400"/>
                                            <p:tgtEl>
                                              <p:spTgt spid="34"/>
                                            </p:tgtEl>
                                          </p:cBhvr>
                                        </p:animEffect>
                                      </p:childTnLst>
                                    </p:cTn>
                                  </p:par>
                                  <p:par>
                                    <p:cTn id="62" presetID="12" presetClass="entr" presetSubtype="4" fill="hold" grpId="0" nodeType="withEffect">
                                      <p:stCondLst>
                                        <p:cond delay="4500"/>
                                      </p:stCondLst>
                                      <p:childTnLst>
                                        <p:set>
                                          <p:cBhvr>
                                            <p:cTn id="63" dur="1" fill="hold">
                                              <p:stCondLst>
                                                <p:cond delay="0"/>
                                              </p:stCondLst>
                                            </p:cTn>
                                            <p:tgtEl>
                                              <p:spTgt spid="50"/>
                                            </p:tgtEl>
                                            <p:attrNameLst>
                                              <p:attrName>style.visibility</p:attrName>
                                            </p:attrNameLst>
                                          </p:cBhvr>
                                          <p:to>
                                            <p:strVal val="visible"/>
                                          </p:to>
                                        </p:set>
                                        <p:anim calcmode="lin" valueType="num">
                                          <p:cBhvr>
                                            <p:cTn id="64" dur="400"/>
                                            <p:tgtEl>
                                              <p:spTgt spid="50"/>
                                            </p:tgtEl>
                                            <p:attrNameLst>
                                              <p:attrName>ppt_y</p:attrName>
                                            </p:attrNameLst>
                                          </p:cBhvr>
                                          <p:tavLst>
                                            <p:tav tm="0">
                                              <p:val>
                                                <p:strVal val="#ppt_y+#ppt_h*1.125000"/>
                                              </p:val>
                                            </p:tav>
                                            <p:tav tm="100000">
                                              <p:val>
                                                <p:strVal val="#ppt_y"/>
                                              </p:val>
                                            </p:tav>
                                          </p:tavLst>
                                        </p:anim>
                                        <p:animEffect>
                                          <p:cBhvr>
                                            <p:cTn id="65" dur="400"/>
                                            <p:tgtEl>
                                              <p:spTgt spid="50"/>
                                            </p:tgtEl>
                                          </p:cBhvr>
                                        </p:animEffect>
                                      </p:childTnLst>
                                    </p:cTn>
                                  </p:par>
                                  <p:par>
                                    <p:cTn id="66" presetID="12" presetClass="entr" presetSubtype="8" fill="hold" grpId="0" nodeType="withEffect">
                                      <p:stCondLst>
                                        <p:cond delay="5250"/>
                                      </p:stCondLst>
                                      <p:childTnLst>
                                        <p:set>
                                          <p:cBhvr>
                                            <p:cTn id="67" dur="1" fill="hold">
                                              <p:stCondLst>
                                                <p:cond delay="0"/>
                                              </p:stCondLst>
                                            </p:cTn>
                                            <p:tgtEl>
                                              <p:spTgt spid="29"/>
                                            </p:tgtEl>
                                            <p:attrNameLst>
                                              <p:attrName>style.visibility</p:attrName>
                                            </p:attrNameLst>
                                          </p:cBhvr>
                                          <p:to>
                                            <p:strVal val="visible"/>
                                          </p:to>
                                        </p:set>
                                        <p:anim calcmode="lin" valueType="num">
                                          <p:cBhvr>
                                            <p:cTn id="68" dur="400"/>
                                            <p:tgtEl>
                                              <p:spTgt spid="29"/>
                                            </p:tgtEl>
                                            <p:attrNameLst>
                                              <p:attrName>ppt_x</p:attrName>
                                            </p:attrNameLst>
                                          </p:cBhvr>
                                          <p:tavLst>
                                            <p:tav tm="0">
                                              <p:val>
                                                <p:strVal val="#ppt_x-#ppt_w*1.125000"/>
                                              </p:val>
                                            </p:tav>
                                            <p:tav tm="100000">
                                              <p:val>
                                                <p:strVal val="#ppt_x"/>
                                              </p:val>
                                            </p:tav>
                                          </p:tavLst>
                                        </p:anim>
                                        <p:animEffect>
                                          <p:cBhvr>
                                            <p:cTn id="69" dur="400"/>
                                            <p:tgtEl>
                                              <p:spTgt spid="29"/>
                                            </p:tgtEl>
                                          </p:cBhvr>
                                        </p:animEffect>
                                      </p:childTnLst>
                                    </p:cTn>
                                  </p:par>
                                  <p:par>
                                    <p:cTn id="70" presetID="12" presetClass="entr" presetSubtype="1" fill="hold" grpId="0" nodeType="withEffect">
                                      <p:stCondLst>
                                        <p:cond delay="6000"/>
                                      </p:stCondLst>
                                      <p:childTnLst>
                                        <p:set>
                                          <p:cBhvr>
                                            <p:cTn id="71" dur="1" fill="hold">
                                              <p:stCondLst>
                                                <p:cond delay="0"/>
                                              </p:stCondLst>
                                            </p:cTn>
                                            <p:tgtEl>
                                              <p:spTgt spid="36"/>
                                            </p:tgtEl>
                                            <p:attrNameLst>
                                              <p:attrName>style.visibility</p:attrName>
                                            </p:attrNameLst>
                                          </p:cBhvr>
                                          <p:to>
                                            <p:strVal val="visible"/>
                                          </p:to>
                                        </p:set>
                                        <p:anim calcmode="lin" valueType="num">
                                          <p:cBhvr>
                                            <p:cTn id="72" dur="400"/>
                                            <p:tgtEl>
                                              <p:spTgt spid="36"/>
                                            </p:tgtEl>
                                            <p:attrNameLst>
                                              <p:attrName>ppt_y</p:attrName>
                                            </p:attrNameLst>
                                          </p:cBhvr>
                                          <p:tavLst>
                                            <p:tav tm="0">
                                              <p:val>
                                                <p:strVal val="#ppt_y-#ppt_h*1.125000"/>
                                              </p:val>
                                            </p:tav>
                                            <p:tav tm="100000">
                                              <p:val>
                                                <p:strVal val="#ppt_y"/>
                                              </p:val>
                                            </p:tav>
                                          </p:tavLst>
                                        </p:anim>
                                        <p:animEffect>
                                          <p:cBhvr>
                                            <p:cTn id="73" dur="400"/>
                                            <p:tgtEl>
                                              <p:spTgt spid="36"/>
                                            </p:tgtEl>
                                          </p:cBhvr>
                                        </p:animEffect>
                                      </p:childTnLst>
                                    </p:cTn>
                                  </p:par>
                                  <p:par>
                                    <p:cTn id="74" presetID="12" presetClass="entr" presetSubtype="1" fill="hold" grpId="0" nodeType="withEffect">
                                      <p:stCondLst>
                                        <p:cond delay="6000"/>
                                      </p:stCondLst>
                                      <p:childTnLst>
                                        <p:set>
                                          <p:cBhvr>
                                            <p:cTn id="75" dur="1" fill="hold">
                                              <p:stCondLst>
                                                <p:cond delay="0"/>
                                              </p:stCondLst>
                                            </p:cTn>
                                            <p:tgtEl>
                                              <p:spTgt spid="52"/>
                                            </p:tgtEl>
                                            <p:attrNameLst>
                                              <p:attrName>style.visibility</p:attrName>
                                            </p:attrNameLst>
                                          </p:cBhvr>
                                          <p:to>
                                            <p:strVal val="visible"/>
                                          </p:to>
                                        </p:set>
                                        <p:anim calcmode="lin" valueType="num">
                                          <p:cBhvr>
                                            <p:cTn id="76" dur="400"/>
                                            <p:tgtEl>
                                              <p:spTgt spid="52"/>
                                            </p:tgtEl>
                                            <p:attrNameLst>
                                              <p:attrName>ppt_y</p:attrName>
                                            </p:attrNameLst>
                                          </p:cBhvr>
                                          <p:tavLst>
                                            <p:tav tm="0">
                                              <p:val>
                                                <p:strVal val="#ppt_y-#ppt_h*1.125000"/>
                                              </p:val>
                                            </p:tav>
                                            <p:tav tm="100000">
                                              <p:val>
                                                <p:strVal val="#ppt_y"/>
                                              </p:val>
                                            </p:tav>
                                          </p:tavLst>
                                        </p:anim>
                                        <p:animEffect>
                                          <p:cBhvr>
                                            <p:cTn id="77" dur="400"/>
                                            <p:tgtEl>
                                              <p:spTgt spid="52"/>
                                            </p:tgtEl>
                                          </p:cBhvr>
                                        </p:animEffect>
                                      </p:childTnLst>
                                    </p:cTn>
                                  </p:par>
                                  <p:par>
                                    <p:cTn id="78" presetID="16" presetClass="entr" presetSubtype="42" fill="hold" grpId="0" nodeType="withEffect">
                                      <p:stCondLst>
                                        <p:cond delay="6750"/>
                                      </p:stCondLst>
                                      <p:childTnLst>
                                        <p:set>
                                          <p:cBhvr>
                                            <p:cTn id="79" dur="1" fill="hold">
                                              <p:stCondLst>
                                                <p:cond delay="0"/>
                                              </p:stCondLst>
                                            </p:cTn>
                                            <p:tgtEl>
                                              <p:spTgt spid="33"/>
                                            </p:tgtEl>
                                            <p:attrNameLst>
                                              <p:attrName>style.visibility</p:attrName>
                                            </p:attrNameLst>
                                          </p:cBhvr>
                                          <p:to>
                                            <p:strVal val="visible"/>
                                          </p:to>
                                        </p:set>
                                        <p:animEffect>
                                          <p:cBhvr>
                                            <p:cTn id="80" dur="400"/>
                                            <p:tgtEl>
                                              <p:spTgt spid="33"/>
                                            </p:tgtEl>
                                          </p:cBhvr>
                                        </p:animEffect>
                                      </p:childTnLst>
                                    </p:cTn>
                                  </p:par>
                                </p:childTnLst>
                              </p:cTn>
                            </p:par>
                            <p:par>
                              <p:cTn id="81" fill="hold">
                                <p:stCondLst>
                                  <p:cond delay="8650"/>
                                </p:stCondLst>
                                <p:childTnLst>
                                  <p:par>
                                    <p:cTn id="82" presetID="14" presetClass="entr" presetSubtype="10" fill="hold" grpId="0"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p:cBhvr>
                                            <p:cTn id="84" dur="400"/>
                                            <p:tgtEl>
                                              <p:spTgt spid="41"/>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animEffect>
                                          <p:cBhvr>
                                            <p:cTn id="87" dur="400"/>
                                            <p:tgtEl>
                                              <p:spTgt spid="42"/>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43"/>
                                            </p:tgtEl>
                                            <p:attrNameLst>
                                              <p:attrName>style.visibility</p:attrName>
                                            </p:attrNameLst>
                                          </p:cBhvr>
                                          <p:to>
                                            <p:strVal val="visible"/>
                                          </p:to>
                                        </p:set>
                                        <p:animEffect>
                                          <p:cBhvr>
                                            <p:cTn id="90" dur="400"/>
                                            <p:tgtEl>
                                              <p:spTgt spid="43"/>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animEffect>
                                          <p:cBhvr>
                                            <p:cTn id="93" dur="400"/>
                                            <p:tgtEl>
                                              <p:spTgt spid="44"/>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45"/>
                                            </p:tgtEl>
                                            <p:attrNameLst>
                                              <p:attrName>style.visibility</p:attrName>
                                            </p:attrNameLst>
                                          </p:cBhvr>
                                          <p:to>
                                            <p:strVal val="visible"/>
                                          </p:to>
                                        </p:set>
                                        <p:animEffect>
                                          <p:cBhvr>
                                            <p:cTn id="96" dur="400"/>
                                            <p:tgtEl>
                                              <p:spTgt spid="45"/>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animEffect>
                                          <p:cBhvr>
                                            <p:cTn id="99" dur="400"/>
                                            <p:tgtEl>
                                              <p:spTgt spid="46"/>
                                            </p:tgtEl>
                                          </p:cBhvr>
                                        </p:animEffect>
                                      </p:childTnLst>
                                    </p:cTn>
                                  </p:par>
                                  <p:par>
                                    <p:cTn id="100" presetID="14" presetClass="entr" presetSubtype="10"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animEffect>
                                          <p:cBhvr>
                                            <p:cTn id="102" dur="400"/>
                                            <p:tgtEl>
                                              <p:spTgt spid="47"/>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48"/>
                                            </p:tgtEl>
                                            <p:attrNameLst>
                                              <p:attrName>style.visibility</p:attrName>
                                            </p:attrNameLst>
                                          </p:cBhvr>
                                          <p:to>
                                            <p:strVal val="visible"/>
                                          </p:to>
                                        </p:set>
                                        <p:animEffect>
                                          <p:cBhvr>
                                            <p:cTn id="105" dur="400"/>
                                            <p:tgtEl>
                                              <p:spTgt spid="48"/>
                                            </p:tgtEl>
                                          </p:cBhvr>
                                        </p:animEffect>
                                      </p:childTnLst>
                                    </p:cTn>
                                  </p:par>
                                </p:childTnLst>
                              </p:cTn>
                            </p:par>
                            <p:par>
                              <p:cTn id="106" fill="hold">
                                <p:stCondLst>
                                  <p:cond delay="9050"/>
                                </p:stCondLst>
                                <p:childTnLst>
                                  <p:par>
                                    <p:cTn id="107" presetID="16" presetClass="entr" presetSubtype="37" fill="hold" grpId="0" nodeType="afterEffect">
                                      <p:stCondLst>
                                        <p:cond delay="0"/>
                                      </p:stCondLst>
                                      <p:childTnLst>
                                        <p:set>
                                          <p:cBhvr>
                                            <p:cTn id="108" dur="1" fill="hold">
                                              <p:stCondLst>
                                                <p:cond delay="0"/>
                                              </p:stCondLst>
                                            </p:cTn>
                                            <p:tgtEl>
                                              <p:spTgt spid="38"/>
                                            </p:tgtEl>
                                            <p:attrNameLst>
                                              <p:attrName>style.visibility</p:attrName>
                                            </p:attrNameLst>
                                          </p:cBhvr>
                                          <p:to>
                                            <p:strVal val="visible"/>
                                          </p:to>
                                        </p:set>
                                        <p:animEffect>
                                          <p:cBhvr>
                                            <p:cTn id="109" dur="500"/>
                                            <p:tgtEl>
                                              <p:spTgt spid="38"/>
                                            </p:tgtEl>
                                          </p:cBhvr>
                                        </p:animEffect>
                                      </p:childTnLst>
                                    </p:cTn>
                                  </p:par>
                                  <p:par>
                                    <p:cTn id="110" presetID="16" presetClass="entr" presetSubtype="37"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p:cBhvr>
                                            <p:cTn id="112" dur="500"/>
                                            <p:tgtEl>
                                              <p:spTgt spid="39"/>
                                            </p:tgtEl>
                                          </p:cBhvr>
                                        </p:animEffect>
                                      </p:childTnLst>
                                    </p:cTn>
                                  </p:par>
                                  <p:par>
                                    <p:cTn id="113" presetID="16" presetClass="entr" presetSubtype="37"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p:cBhvr>
                                            <p:cTn id="1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autoUpdateAnimBg="0"/>
          <p:bldP spid="26" grpId="0" bldLvl="0" animBg="1" autoUpdateAnimBg="0"/>
          <p:bldP spid="27" grpId="0" bldLvl="0" animBg="1" autoUpdateAnimBg="0"/>
          <p:bldP spid="28" grpId="0" bldLvl="0" animBg="1" autoUpdateAnimBg="0"/>
          <p:bldP spid="29" grpId="0" bldLvl="0" animBg="1" autoUpdateAnimBg="0"/>
          <p:bldP spid="33" grpId="0" animBg="1"/>
          <p:bldP spid="34" grpId="0" animBg="1"/>
          <p:bldP spid="35" grpId="0" animBg="1"/>
          <p:bldP spid="36" grpId="0" animBg="1"/>
          <p:bldP spid="37" grpId="0" animBg="1"/>
          <p:bldP spid="38" grpId="0" animBg="1"/>
          <p:bldP spid="39" grpId="0" animBg="1"/>
          <p:bldP spid="40" grpId="0" animBg="1"/>
          <p:bldP spid="41" grpId="0" bldLvl="0" autoUpdateAnimBg="0"/>
          <p:bldP spid="42" grpId="0" bldLvl="0" autoUpdateAnimBg="0"/>
          <p:bldP spid="43" grpId="0" bldLvl="0" autoUpdateAnimBg="0"/>
          <p:bldP spid="44" grpId="0" bldLvl="0" autoUpdateAnimBg="0"/>
          <p:bldP spid="45" grpId="0" bldLvl="0" autoUpdateAnimBg="0"/>
          <p:bldP spid="46" grpId="0" bldLvl="0" autoUpdateAnimBg="0"/>
          <p:bldP spid="47" grpId="0" bldLvl="0" autoUpdateAnimBg="0"/>
          <p:bldP spid="48" grpId="0" bldLvl="0" autoUpdateAnimBg="0"/>
          <p:bldP spid="49" grpId="0" bldLvl="0" autoUpdateAnimBg="0"/>
          <p:bldP spid="50" grpId="0" bldLvl="0" autoUpdateAnimBg="0"/>
          <p:bldP spid="51" grpId="0" bldLvl="0" autoUpdateAnimBg="0"/>
          <p:bldP spid="52" grpId="0" bldLvl="0" autoUpdateAnimBg="0"/>
          <p:bldP spid="55"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菱形 19"/>
          <p:cNvSpPr/>
          <p:nvPr/>
        </p:nvSpPr>
        <p:spPr>
          <a:xfrm>
            <a:off x="5468531" y="2111364"/>
            <a:ext cx="1254953" cy="172681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宋体"/>
            </a:endParaRPr>
          </a:p>
        </p:txBody>
      </p:sp>
      <p:sp>
        <p:nvSpPr>
          <p:cNvPr id="21" name="菱形 20"/>
          <p:cNvSpPr/>
          <p:nvPr/>
        </p:nvSpPr>
        <p:spPr>
          <a:xfrm rot="4320000">
            <a:off x="6366284" y="2788098"/>
            <a:ext cx="1254953" cy="172681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宋体"/>
            </a:endParaRPr>
          </a:p>
        </p:txBody>
      </p:sp>
      <p:sp>
        <p:nvSpPr>
          <p:cNvPr id="22" name="菱形 21"/>
          <p:cNvSpPr/>
          <p:nvPr/>
        </p:nvSpPr>
        <p:spPr>
          <a:xfrm rot="8640000">
            <a:off x="6029020" y="3865595"/>
            <a:ext cx="1254953" cy="1726816"/>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宋体"/>
            </a:endParaRPr>
          </a:p>
        </p:txBody>
      </p:sp>
      <p:sp>
        <p:nvSpPr>
          <p:cNvPr id="23" name="菱形 22"/>
          <p:cNvSpPr/>
          <p:nvPr/>
        </p:nvSpPr>
        <p:spPr>
          <a:xfrm rot="12960000">
            <a:off x="4908040" y="3875763"/>
            <a:ext cx="1254953" cy="1726816"/>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宋体"/>
            </a:endParaRPr>
          </a:p>
        </p:txBody>
      </p:sp>
      <p:sp>
        <p:nvSpPr>
          <p:cNvPr id="24" name="菱形 23"/>
          <p:cNvSpPr/>
          <p:nvPr/>
        </p:nvSpPr>
        <p:spPr>
          <a:xfrm rot="17280000" flipH="1">
            <a:off x="4570776" y="2798266"/>
            <a:ext cx="1254953" cy="1726815"/>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宋体"/>
            </a:endParaRPr>
          </a:p>
        </p:txBody>
      </p:sp>
      <p:sp>
        <p:nvSpPr>
          <p:cNvPr id="25" name="文本框 24"/>
          <p:cNvSpPr txBox="1"/>
          <p:nvPr/>
        </p:nvSpPr>
        <p:spPr>
          <a:xfrm>
            <a:off x="2116524" y="2142289"/>
            <a:ext cx="1938584" cy="1477328"/>
          </a:xfrm>
          <a:prstGeom prst="rect">
            <a:avLst/>
          </a:prstGeom>
          <a:noFill/>
        </p:spPr>
        <p:txBody>
          <a:bodyPr wrap="square" rtlCol="0">
            <a:spAutoFit/>
          </a:bodyPr>
          <a:lstStyle/>
          <a:p>
            <a:r>
              <a:rPr lang="zh-CN" altLang="en-US" sz="2000" b="1" dirty="0">
                <a:solidFill>
                  <a:schemeClr val="tx1">
                    <a:lumMod val="75000"/>
                    <a:lumOff val="25000"/>
                  </a:schemeClr>
                </a:solidFill>
                <a:ea typeface="宋体"/>
                <a:cs typeface="Arial" panose="020B0604020202020204" pitchFamily="34" charset="0"/>
              </a:rPr>
              <a:t>添加标题内容</a:t>
            </a:r>
            <a:endParaRPr lang="en-US" altLang="zh-CN" sz="2000" b="1" dirty="0">
              <a:solidFill>
                <a:schemeClr val="tx1">
                  <a:lumMod val="75000"/>
                  <a:lumOff val="25000"/>
                </a:schemeClr>
              </a:solidFill>
              <a:ea typeface="宋体"/>
            </a:endParaRPr>
          </a:p>
          <a:p>
            <a:r>
              <a:rPr lang="en-US" altLang="zh-CN" sz="1400" dirty="0">
                <a:solidFill>
                  <a:schemeClr val="tx1">
                    <a:lumMod val="50000"/>
                    <a:lumOff val="50000"/>
                  </a:schemeClr>
                </a:solidFill>
                <a:ea typeface="宋体"/>
                <a:cs typeface="Arial" panose="020B0604020202020204" pitchFamily="34" charset="0"/>
              </a:rPr>
              <a:t>Lorem ipsum dolor sit amet, consectetuer adipiscing elit. Maecenas porttitor congue massa. </a:t>
            </a:r>
          </a:p>
        </p:txBody>
      </p:sp>
      <p:sp>
        <p:nvSpPr>
          <p:cNvPr id="26" name="文本框 25"/>
          <p:cNvSpPr txBox="1"/>
          <p:nvPr/>
        </p:nvSpPr>
        <p:spPr>
          <a:xfrm>
            <a:off x="2320771" y="4660319"/>
            <a:ext cx="1938584" cy="1477328"/>
          </a:xfrm>
          <a:prstGeom prst="rect">
            <a:avLst/>
          </a:prstGeom>
          <a:noFill/>
        </p:spPr>
        <p:txBody>
          <a:bodyPr wrap="square" rtlCol="0">
            <a:spAutoFit/>
          </a:bodyPr>
          <a:lstStyle/>
          <a:p>
            <a:r>
              <a:rPr lang="zh-CN" altLang="en-US" sz="2000" b="1" dirty="0">
                <a:solidFill>
                  <a:schemeClr val="tx1">
                    <a:lumMod val="75000"/>
                    <a:lumOff val="25000"/>
                  </a:schemeClr>
                </a:solidFill>
                <a:ea typeface="宋体"/>
                <a:cs typeface="Arial" panose="020B0604020202020204" pitchFamily="34" charset="0"/>
              </a:rPr>
              <a:t>添加标题内容</a:t>
            </a:r>
            <a:endParaRPr lang="en-US" altLang="zh-CN" sz="2000" b="1" dirty="0">
              <a:solidFill>
                <a:schemeClr val="tx1">
                  <a:lumMod val="75000"/>
                  <a:lumOff val="25000"/>
                </a:schemeClr>
              </a:solidFill>
              <a:ea typeface="宋体"/>
            </a:endParaRPr>
          </a:p>
          <a:p>
            <a:r>
              <a:rPr lang="en-US" altLang="zh-CN" sz="1400" dirty="0">
                <a:solidFill>
                  <a:schemeClr val="tx1">
                    <a:lumMod val="50000"/>
                    <a:lumOff val="50000"/>
                  </a:schemeClr>
                </a:solidFill>
                <a:ea typeface="宋体"/>
                <a:cs typeface="Arial" panose="020B0604020202020204" pitchFamily="34" charset="0"/>
              </a:rPr>
              <a:t>Lorem ipsum dolor sit amet, consectetuer adipiscing elit. Maecenas porttitor congue massa. </a:t>
            </a:r>
          </a:p>
        </p:txBody>
      </p:sp>
      <p:sp>
        <p:nvSpPr>
          <p:cNvPr id="27" name="文本框 26"/>
          <p:cNvSpPr txBox="1"/>
          <p:nvPr/>
        </p:nvSpPr>
        <p:spPr>
          <a:xfrm>
            <a:off x="7651846" y="5192751"/>
            <a:ext cx="1938584" cy="1477328"/>
          </a:xfrm>
          <a:prstGeom prst="rect">
            <a:avLst/>
          </a:prstGeom>
          <a:noFill/>
        </p:spPr>
        <p:txBody>
          <a:bodyPr wrap="square" rtlCol="0">
            <a:spAutoFit/>
          </a:bodyPr>
          <a:lstStyle/>
          <a:p>
            <a:r>
              <a:rPr lang="zh-CN" altLang="en-US" sz="2000" b="1" dirty="0">
                <a:solidFill>
                  <a:schemeClr val="tx1">
                    <a:lumMod val="75000"/>
                    <a:lumOff val="25000"/>
                  </a:schemeClr>
                </a:solidFill>
                <a:ea typeface="宋体"/>
                <a:cs typeface="Arial" panose="020B0604020202020204" pitchFamily="34" charset="0"/>
              </a:rPr>
              <a:t>添加标题内容</a:t>
            </a:r>
            <a:endParaRPr lang="en-US" altLang="zh-CN" sz="2000" b="1" dirty="0">
              <a:solidFill>
                <a:schemeClr val="tx1">
                  <a:lumMod val="75000"/>
                  <a:lumOff val="25000"/>
                </a:schemeClr>
              </a:solidFill>
              <a:ea typeface="宋体"/>
            </a:endParaRPr>
          </a:p>
          <a:p>
            <a:r>
              <a:rPr lang="en-US" altLang="zh-CN" sz="1400" dirty="0">
                <a:solidFill>
                  <a:schemeClr val="tx1">
                    <a:lumMod val="50000"/>
                    <a:lumOff val="50000"/>
                  </a:schemeClr>
                </a:solidFill>
                <a:ea typeface="宋体"/>
                <a:cs typeface="Arial" panose="020B0604020202020204" pitchFamily="34" charset="0"/>
              </a:rPr>
              <a:t>Lorem ipsum dolor sit amet, consectetuer adipiscing elit. Maecenas porttitor congue massa. </a:t>
            </a:r>
          </a:p>
        </p:txBody>
      </p:sp>
      <p:sp>
        <p:nvSpPr>
          <p:cNvPr id="28" name="文本框 27"/>
          <p:cNvSpPr txBox="1"/>
          <p:nvPr/>
        </p:nvSpPr>
        <p:spPr>
          <a:xfrm>
            <a:off x="8659779" y="2907954"/>
            <a:ext cx="1938584" cy="1477328"/>
          </a:xfrm>
          <a:prstGeom prst="rect">
            <a:avLst/>
          </a:prstGeom>
          <a:noFill/>
        </p:spPr>
        <p:txBody>
          <a:bodyPr wrap="square" rtlCol="0">
            <a:spAutoFit/>
          </a:bodyPr>
          <a:lstStyle/>
          <a:p>
            <a:r>
              <a:rPr lang="zh-CN" altLang="en-US" sz="2000" b="1" dirty="0">
                <a:solidFill>
                  <a:schemeClr val="tx1">
                    <a:lumMod val="75000"/>
                    <a:lumOff val="25000"/>
                  </a:schemeClr>
                </a:solidFill>
                <a:ea typeface="宋体"/>
                <a:cs typeface="Arial" panose="020B0604020202020204" pitchFamily="34" charset="0"/>
              </a:rPr>
              <a:t>添加标题内容</a:t>
            </a:r>
            <a:endParaRPr lang="en-US" altLang="zh-CN" sz="2000" b="1" dirty="0">
              <a:solidFill>
                <a:schemeClr val="tx1">
                  <a:lumMod val="75000"/>
                  <a:lumOff val="25000"/>
                </a:schemeClr>
              </a:solidFill>
              <a:ea typeface="宋体"/>
            </a:endParaRPr>
          </a:p>
          <a:p>
            <a:r>
              <a:rPr lang="en-US" altLang="zh-CN" sz="1400" dirty="0">
                <a:solidFill>
                  <a:schemeClr val="tx1">
                    <a:lumMod val="50000"/>
                    <a:lumOff val="50000"/>
                  </a:schemeClr>
                </a:solidFill>
                <a:ea typeface="宋体"/>
                <a:cs typeface="Arial" panose="020B0604020202020204" pitchFamily="34" charset="0"/>
              </a:rPr>
              <a:t>Lorem ipsum dolor sit amet, consectetuer adipiscing elit. Maecenas porttitor congue massa. </a:t>
            </a:r>
          </a:p>
        </p:txBody>
      </p:sp>
      <p:sp>
        <p:nvSpPr>
          <p:cNvPr id="29" name="文本框 28"/>
          <p:cNvSpPr txBox="1"/>
          <p:nvPr/>
        </p:nvSpPr>
        <p:spPr>
          <a:xfrm>
            <a:off x="6919637" y="1033863"/>
            <a:ext cx="1938584" cy="1477328"/>
          </a:xfrm>
          <a:prstGeom prst="rect">
            <a:avLst/>
          </a:prstGeom>
          <a:noFill/>
        </p:spPr>
        <p:txBody>
          <a:bodyPr wrap="square" rtlCol="0">
            <a:spAutoFit/>
          </a:bodyPr>
          <a:lstStyle/>
          <a:p>
            <a:r>
              <a:rPr lang="zh-CN" altLang="en-US" sz="2000" b="1" dirty="0">
                <a:solidFill>
                  <a:schemeClr val="tx1">
                    <a:lumMod val="75000"/>
                    <a:lumOff val="25000"/>
                  </a:schemeClr>
                </a:solidFill>
                <a:ea typeface="宋体"/>
                <a:cs typeface="Arial" panose="020B0604020202020204" pitchFamily="34" charset="0"/>
              </a:rPr>
              <a:t>添加标题内容</a:t>
            </a:r>
            <a:endParaRPr lang="en-US" altLang="zh-CN" sz="2000" b="1" dirty="0">
              <a:solidFill>
                <a:schemeClr val="tx1">
                  <a:lumMod val="75000"/>
                  <a:lumOff val="25000"/>
                </a:schemeClr>
              </a:solidFill>
              <a:ea typeface="宋体"/>
            </a:endParaRPr>
          </a:p>
          <a:p>
            <a:r>
              <a:rPr lang="en-US" altLang="zh-CN" sz="1400" dirty="0">
                <a:solidFill>
                  <a:schemeClr val="tx1">
                    <a:lumMod val="50000"/>
                    <a:lumOff val="50000"/>
                  </a:schemeClr>
                </a:solidFill>
                <a:ea typeface="宋体"/>
                <a:cs typeface="Arial" panose="020B0604020202020204" pitchFamily="34" charset="0"/>
              </a:rPr>
              <a:t>Lorem ipsum dolor sit amet, consectetuer adipiscing elit. Maecenas porttitor congue massa. </a:t>
            </a:r>
          </a:p>
        </p:txBody>
      </p:sp>
      <p:cxnSp>
        <p:nvCxnSpPr>
          <p:cNvPr id="16" name="直接连接符 15"/>
          <p:cNvCxnSpPr/>
          <p:nvPr/>
        </p:nvCxnSpPr>
        <p:spPr>
          <a:xfrm>
            <a:off x="1364343" y="1026125"/>
            <a:ext cx="947319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566044" y="573595"/>
            <a:ext cx="4690556" cy="461665"/>
          </a:xfrm>
          <a:prstGeom prst="rect">
            <a:avLst/>
          </a:prstGeom>
        </p:spPr>
        <p:txBody>
          <a:bodyPr wrap="square">
            <a:spAutoFit/>
          </a:bodyPr>
          <a:lstStyle/>
          <a:p>
            <a:r>
              <a:rPr lang="zh-CN" altLang="en-US" sz="2400" b="1" dirty="0">
                <a:solidFill>
                  <a:schemeClr val="tx1">
                    <a:lumMod val="75000"/>
                    <a:lumOff val="25000"/>
                  </a:schemeClr>
                </a:solidFill>
                <a:latin typeface="宋体"/>
                <a:ea typeface="宋体"/>
              </a:rPr>
              <a:t>应用前景</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873" y="425930"/>
            <a:ext cx="971148" cy="1200389"/>
          </a:xfrm>
          <a:prstGeom prst="rect">
            <a:avLst/>
          </a:prstGeom>
        </p:spPr>
      </p:pic>
    </p:spTree>
    <p:extLst>
      <p:ext uri="{BB962C8B-B14F-4D97-AF65-F5344CB8AC3E}">
        <p14:creationId xmlns:p14="http://schemas.microsoft.com/office/powerpoint/2010/main" val="55308828"/>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2" presetClass="entr" presetSubtype="2" fill="hold" grpId="0" nodeType="afterEffect" p14:presetBounceEnd="36000">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14:bounceEnd="36000">
                                          <p:cBhvr additive="base">
                                            <p:cTn id="13" dur="500" fill="hold"/>
                                            <p:tgtEl>
                                              <p:spTgt spid="17"/>
                                            </p:tgtEl>
                                            <p:attrNameLst>
                                              <p:attrName>ppt_x</p:attrName>
                                            </p:attrNameLst>
                                          </p:cBhvr>
                                          <p:tavLst>
                                            <p:tav tm="0">
                                              <p:val>
                                                <p:strVal val="1+#ppt_w/2"/>
                                              </p:val>
                                            </p:tav>
                                            <p:tav tm="100000">
                                              <p:val>
                                                <p:strVal val="#ppt_x"/>
                                              </p:val>
                                            </p:tav>
                                          </p:tavLst>
                                        </p:anim>
                                        <p:anim calcmode="lin" valueType="num" p14:bounceEnd="36000">
                                          <p:cBhvr additive="base">
                                            <p:cTn id="14" dur="500" fill="hold"/>
                                            <p:tgtEl>
                                              <p:spTgt spid="17"/>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 calcmode="lin" valueType="num">
                                          <p:cBhvr>
                                            <p:cTn id="19" dur="1000" fill="hold"/>
                                            <p:tgtEl>
                                              <p:spTgt spid="18"/>
                                            </p:tgtEl>
                                            <p:attrNameLst>
                                              <p:attrName>style.rotation</p:attrName>
                                            </p:attrNameLst>
                                          </p:cBhvr>
                                          <p:tavLst>
                                            <p:tav tm="0">
                                              <p:val>
                                                <p:fltVal val="90"/>
                                              </p:val>
                                            </p:tav>
                                            <p:tav tm="100000">
                                              <p:val>
                                                <p:fltVal val="0"/>
                                              </p:val>
                                            </p:tav>
                                          </p:tavLst>
                                        </p:anim>
                                        <p:animEffect transition="in" filter="fade">
                                          <p:cBhvr>
                                            <p:cTn id="20" dur="1000"/>
                                            <p:tgtEl>
                                              <p:spTgt spid="18"/>
                                            </p:tgtEl>
                                          </p:cBhvr>
                                        </p:animEffect>
                                      </p:childTnLst>
                                    </p:cTn>
                                  </p:par>
                                </p:childTnLst>
                              </p:cTn>
                            </p:par>
                            <p:par>
                              <p:cTn id="21" fill="hold">
                                <p:stCondLst>
                                  <p:cond delay="1500"/>
                                </p:stCondLst>
                                <p:childTnLst>
                                  <p:par>
                                    <p:cTn id="22" presetID="49" presetClass="entr" presetSubtype="0" decel="10000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 calcmode="lin" valueType="num">
                                          <p:cBhvr>
                                            <p:cTn id="26" dur="500" fill="hold"/>
                                            <p:tgtEl>
                                              <p:spTgt spid="20"/>
                                            </p:tgtEl>
                                            <p:attrNameLst>
                                              <p:attrName>style.rotation</p:attrName>
                                            </p:attrNameLst>
                                          </p:cBhvr>
                                          <p:tavLst>
                                            <p:tav tm="0">
                                              <p:val>
                                                <p:fltVal val="360"/>
                                              </p:val>
                                            </p:tav>
                                            <p:tav tm="100000">
                                              <p:val>
                                                <p:fltVal val="0"/>
                                              </p:val>
                                            </p:tav>
                                          </p:tavLst>
                                        </p:anim>
                                        <p:animEffect transition="in" filter="fade">
                                          <p:cBhvr>
                                            <p:cTn id="27" dur="500"/>
                                            <p:tgtEl>
                                              <p:spTgt spid="20"/>
                                            </p:tgtEl>
                                          </p:cBhvr>
                                        </p:animEffect>
                                      </p:childTnLst>
                                    </p:cTn>
                                  </p:par>
                                </p:childTnLst>
                              </p:cTn>
                            </p:par>
                            <p:par>
                              <p:cTn id="28" fill="hold">
                                <p:stCondLst>
                                  <p:cond delay="2000"/>
                                </p:stCondLst>
                                <p:childTnLst>
                                  <p:par>
                                    <p:cTn id="29" presetID="22" presetClass="entr" presetSubtype="4"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par>
                              <p:cTn id="32" fill="hold">
                                <p:stCondLst>
                                  <p:cond delay="2500"/>
                                </p:stCondLst>
                                <p:childTnLst>
                                  <p:par>
                                    <p:cTn id="33" presetID="49" presetClass="entr" presetSubtype="0" decel="10000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500" fill="hold"/>
                                            <p:tgtEl>
                                              <p:spTgt spid="21"/>
                                            </p:tgtEl>
                                            <p:attrNameLst>
                                              <p:attrName>ppt_w</p:attrName>
                                            </p:attrNameLst>
                                          </p:cBhvr>
                                          <p:tavLst>
                                            <p:tav tm="0">
                                              <p:val>
                                                <p:fltVal val="0"/>
                                              </p:val>
                                            </p:tav>
                                            <p:tav tm="100000">
                                              <p:val>
                                                <p:strVal val="#ppt_w"/>
                                              </p:val>
                                            </p:tav>
                                          </p:tavLst>
                                        </p:anim>
                                        <p:anim calcmode="lin" valueType="num">
                                          <p:cBhvr>
                                            <p:cTn id="36" dur="500" fill="hold"/>
                                            <p:tgtEl>
                                              <p:spTgt spid="21"/>
                                            </p:tgtEl>
                                            <p:attrNameLst>
                                              <p:attrName>ppt_h</p:attrName>
                                            </p:attrNameLst>
                                          </p:cBhvr>
                                          <p:tavLst>
                                            <p:tav tm="0">
                                              <p:val>
                                                <p:fltVal val="0"/>
                                              </p:val>
                                            </p:tav>
                                            <p:tav tm="100000">
                                              <p:val>
                                                <p:strVal val="#ppt_h"/>
                                              </p:val>
                                            </p:tav>
                                          </p:tavLst>
                                        </p:anim>
                                        <p:anim calcmode="lin" valueType="num">
                                          <p:cBhvr>
                                            <p:cTn id="37" dur="500" fill="hold"/>
                                            <p:tgtEl>
                                              <p:spTgt spid="21"/>
                                            </p:tgtEl>
                                            <p:attrNameLst>
                                              <p:attrName>style.rotation</p:attrName>
                                            </p:attrNameLst>
                                          </p:cBhvr>
                                          <p:tavLst>
                                            <p:tav tm="0">
                                              <p:val>
                                                <p:fltVal val="360"/>
                                              </p:val>
                                            </p:tav>
                                            <p:tav tm="100000">
                                              <p:val>
                                                <p:fltVal val="0"/>
                                              </p:val>
                                            </p:tav>
                                          </p:tavLst>
                                        </p:anim>
                                        <p:animEffect transition="in" filter="fade">
                                          <p:cBhvr>
                                            <p:cTn id="38" dur="500"/>
                                            <p:tgtEl>
                                              <p:spTgt spid="21"/>
                                            </p:tgtEl>
                                          </p:cBhvr>
                                        </p:animEffect>
                                      </p:childTnLst>
                                    </p:cTn>
                                  </p:par>
                                </p:childTnLst>
                              </p:cTn>
                            </p:par>
                            <p:par>
                              <p:cTn id="39" fill="hold">
                                <p:stCondLst>
                                  <p:cond delay="3000"/>
                                </p:stCondLst>
                                <p:childTnLst>
                                  <p:par>
                                    <p:cTn id="40" presetID="22" presetClass="entr" presetSubtype="1"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up)">
                                          <p:cBhvr>
                                            <p:cTn id="42" dur="500"/>
                                            <p:tgtEl>
                                              <p:spTgt spid="28"/>
                                            </p:tgtEl>
                                          </p:cBhvr>
                                        </p:animEffect>
                                      </p:childTnLst>
                                    </p:cTn>
                                  </p:par>
                                </p:childTnLst>
                              </p:cTn>
                            </p:par>
                            <p:par>
                              <p:cTn id="43" fill="hold">
                                <p:stCondLst>
                                  <p:cond delay="3500"/>
                                </p:stCondLst>
                                <p:childTnLst>
                                  <p:par>
                                    <p:cTn id="44" presetID="49" presetClass="entr" presetSubtype="0" decel="100000"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500" fill="hold"/>
                                            <p:tgtEl>
                                              <p:spTgt spid="22"/>
                                            </p:tgtEl>
                                            <p:attrNameLst>
                                              <p:attrName>ppt_w</p:attrName>
                                            </p:attrNameLst>
                                          </p:cBhvr>
                                          <p:tavLst>
                                            <p:tav tm="0">
                                              <p:val>
                                                <p:fltVal val="0"/>
                                              </p:val>
                                            </p:tav>
                                            <p:tav tm="100000">
                                              <p:val>
                                                <p:strVal val="#ppt_w"/>
                                              </p:val>
                                            </p:tav>
                                          </p:tavLst>
                                        </p:anim>
                                        <p:anim calcmode="lin" valueType="num">
                                          <p:cBhvr>
                                            <p:cTn id="47" dur="500" fill="hold"/>
                                            <p:tgtEl>
                                              <p:spTgt spid="22"/>
                                            </p:tgtEl>
                                            <p:attrNameLst>
                                              <p:attrName>ppt_h</p:attrName>
                                            </p:attrNameLst>
                                          </p:cBhvr>
                                          <p:tavLst>
                                            <p:tav tm="0">
                                              <p:val>
                                                <p:fltVal val="0"/>
                                              </p:val>
                                            </p:tav>
                                            <p:tav tm="100000">
                                              <p:val>
                                                <p:strVal val="#ppt_h"/>
                                              </p:val>
                                            </p:tav>
                                          </p:tavLst>
                                        </p:anim>
                                        <p:anim calcmode="lin" valueType="num">
                                          <p:cBhvr>
                                            <p:cTn id="48" dur="500" fill="hold"/>
                                            <p:tgtEl>
                                              <p:spTgt spid="22"/>
                                            </p:tgtEl>
                                            <p:attrNameLst>
                                              <p:attrName>style.rotation</p:attrName>
                                            </p:attrNameLst>
                                          </p:cBhvr>
                                          <p:tavLst>
                                            <p:tav tm="0">
                                              <p:val>
                                                <p:fltVal val="360"/>
                                              </p:val>
                                            </p:tav>
                                            <p:tav tm="100000">
                                              <p:val>
                                                <p:fltVal val="0"/>
                                              </p:val>
                                            </p:tav>
                                          </p:tavLst>
                                        </p:anim>
                                        <p:animEffect transition="in" filter="fade">
                                          <p:cBhvr>
                                            <p:cTn id="49" dur="500"/>
                                            <p:tgtEl>
                                              <p:spTgt spid="22"/>
                                            </p:tgtEl>
                                          </p:cBhvr>
                                        </p:animEffect>
                                      </p:childTnLst>
                                    </p:cTn>
                                  </p:par>
                                </p:childTnLst>
                              </p:cTn>
                            </p:par>
                            <p:par>
                              <p:cTn id="50" fill="hold">
                                <p:stCondLst>
                                  <p:cond delay="4000"/>
                                </p:stCondLst>
                                <p:childTnLst>
                                  <p:par>
                                    <p:cTn id="51" presetID="22" presetClass="entr" presetSubtype="4"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down)">
                                          <p:cBhvr>
                                            <p:cTn id="53" dur="500"/>
                                            <p:tgtEl>
                                              <p:spTgt spid="27"/>
                                            </p:tgtEl>
                                          </p:cBhvr>
                                        </p:animEffect>
                                      </p:childTnLst>
                                    </p:cTn>
                                  </p:par>
                                </p:childTnLst>
                              </p:cTn>
                            </p:par>
                            <p:par>
                              <p:cTn id="54" fill="hold">
                                <p:stCondLst>
                                  <p:cond delay="4500"/>
                                </p:stCondLst>
                                <p:childTnLst>
                                  <p:par>
                                    <p:cTn id="55" presetID="49" presetClass="entr" presetSubtype="0" decel="100000"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p:cTn id="57" dur="500" fill="hold"/>
                                            <p:tgtEl>
                                              <p:spTgt spid="23"/>
                                            </p:tgtEl>
                                            <p:attrNameLst>
                                              <p:attrName>ppt_w</p:attrName>
                                            </p:attrNameLst>
                                          </p:cBhvr>
                                          <p:tavLst>
                                            <p:tav tm="0">
                                              <p:val>
                                                <p:fltVal val="0"/>
                                              </p:val>
                                            </p:tav>
                                            <p:tav tm="100000">
                                              <p:val>
                                                <p:strVal val="#ppt_w"/>
                                              </p:val>
                                            </p:tav>
                                          </p:tavLst>
                                        </p:anim>
                                        <p:anim calcmode="lin" valueType="num">
                                          <p:cBhvr>
                                            <p:cTn id="58" dur="500" fill="hold"/>
                                            <p:tgtEl>
                                              <p:spTgt spid="23"/>
                                            </p:tgtEl>
                                            <p:attrNameLst>
                                              <p:attrName>ppt_h</p:attrName>
                                            </p:attrNameLst>
                                          </p:cBhvr>
                                          <p:tavLst>
                                            <p:tav tm="0">
                                              <p:val>
                                                <p:fltVal val="0"/>
                                              </p:val>
                                            </p:tav>
                                            <p:tav tm="100000">
                                              <p:val>
                                                <p:strVal val="#ppt_h"/>
                                              </p:val>
                                            </p:tav>
                                          </p:tavLst>
                                        </p:anim>
                                        <p:anim calcmode="lin" valueType="num">
                                          <p:cBhvr>
                                            <p:cTn id="59" dur="500" fill="hold"/>
                                            <p:tgtEl>
                                              <p:spTgt spid="23"/>
                                            </p:tgtEl>
                                            <p:attrNameLst>
                                              <p:attrName>style.rotation</p:attrName>
                                            </p:attrNameLst>
                                          </p:cBhvr>
                                          <p:tavLst>
                                            <p:tav tm="0">
                                              <p:val>
                                                <p:fltVal val="360"/>
                                              </p:val>
                                            </p:tav>
                                            <p:tav tm="100000">
                                              <p:val>
                                                <p:fltVal val="0"/>
                                              </p:val>
                                            </p:tav>
                                          </p:tavLst>
                                        </p:anim>
                                        <p:animEffect transition="in" filter="fade">
                                          <p:cBhvr>
                                            <p:cTn id="60" dur="500"/>
                                            <p:tgtEl>
                                              <p:spTgt spid="23"/>
                                            </p:tgtEl>
                                          </p:cBhvr>
                                        </p:animEffect>
                                      </p:childTnLst>
                                    </p:cTn>
                                  </p:par>
                                </p:childTnLst>
                              </p:cTn>
                            </p:par>
                            <p:par>
                              <p:cTn id="61" fill="hold">
                                <p:stCondLst>
                                  <p:cond delay="5000"/>
                                </p:stCondLst>
                                <p:childTnLst>
                                  <p:par>
                                    <p:cTn id="62" presetID="22" presetClass="entr" presetSubtype="1"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up)">
                                          <p:cBhvr>
                                            <p:cTn id="64" dur="500"/>
                                            <p:tgtEl>
                                              <p:spTgt spid="26"/>
                                            </p:tgtEl>
                                          </p:cBhvr>
                                        </p:animEffect>
                                      </p:childTnLst>
                                    </p:cTn>
                                  </p:par>
                                </p:childTnLst>
                              </p:cTn>
                            </p:par>
                            <p:par>
                              <p:cTn id="65" fill="hold">
                                <p:stCondLst>
                                  <p:cond delay="5500"/>
                                </p:stCondLst>
                                <p:childTnLst>
                                  <p:par>
                                    <p:cTn id="66" presetID="49" presetClass="entr" presetSubtype="0" decel="100000" fill="hold" grpId="0" nodeType="after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 calcmode="lin" valueType="num">
                                          <p:cBhvr>
                                            <p:cTn id="70" dur="500" fill="hold"/>
                                            <p:tgtEl>
                                              <p:spTgt spid="24"/>
                                            </p:tgtEl>
                                            <p:attrNameLst>
                                              <p:attrName>style.rotation</p:attrName>
                                            </p:attrNameLst>
                                          </p:cBhvr>
                                          <p:tavLst>
                                            <p:tav tm="0">
                                              <p:val>
                                                <p:fltVal val="360"/>
                                              </p:val>
                                            </p:tav>
                                            <p:tav tm="100000">
                                              <p:val>
                                                <p:fltVal val="0"/>
                                              </p:val>
                                            </p:tav>
                                          </p:tavLst>
                                        </p:anim>
                                        <p:animEffect transition="in" filter="fade">
                                          <p:cBhvr>
                                            <p:cTn id="71" dur="500"/>
                                            <p:tgtEl>
                                              <p:spTgt spid="24"/>
                                            </p:tgtEl>
                                          </p:cBhvr>
                                        </p:animEffect>
                                      </p:childTnLst>
                                    </p:cTn>
                                  </p:par>
                                </p:childTnLst>
                              </p:cTn>
                            </p:par>
                            <p:par>
                              <p:cTn id="72" fill="hold">
                                <p:stCondLst>
                                  <p:cond delay="6000"/>
                                </p:stCondLst>
                                <p:childTnLst>
                                  <p:par>
                                    <p:cTn id="73" presetID="22" presetClass="entr" presetSubtype="4" fill="hold" grpId="0" nodeType="after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down)">
                                          <p:cBhvr>
                                            <p:cTn id="7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p:bldP spid="26" grpId="0"/>
          <p:bldP spid="27" grpId="0"/>
          <p:bldP spid="28" grpId="0"/>
          <p:bldP spid="29"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 calcmode="lin" valueType="num">
                                          <p:cBhvr>
                                            <p:cTn id="19" dur="1000" fill="hold"/>
                                            <p:tgtEl>
                                              <p:spTgt spid="18"/>
                                            </p:tgtEl>
                                            <p:attrNameLst>
                                              <p:attrName>style.rotation</p:attrName>
                                            </p:attrNameLst>
                                          </p:cBhvr>
                                          <p:tavLst>
                                            <p:tav tm="0">
                                              <p:val>
                                                <p:fltVal val="90"/>
                                              </p:val>
                                            </p:tav>
                                            <p:tav tm="100000">
                                              <p:val>
                                                <p:fltVal val="0"/>
                                              </p:val>
                                            </p:tav>
                                          </p:tavLst>
                                        </p:anim>
                                        <p:animEffect transition="in" filter="fade">
                                          <p:cBhvr>
                                            <p:cTn id="20" dur="1000"/>
                                            <p:tgtEl>
                                              <p:spTgt spid="18"/>
                                            </p:tgtEl>
                                          </p:cBhvr>
                                        </p:animEffect>
                                      </p:childTnLst>
                                    </p:cTn>
                                  </p:par>
                                </p:childTnLst>
                              </p:cTn>
                            </p:par>
                            <p:par>
                              <p:cTn id="21" fill="hold">
                                <p:stCondLst>
                                  <p:cond delay="1500"/>
                                </p:stCondLst>
                                <p:childTnLst>
                                  <p:par>
                                    <p:cTn id="22" presetID="49" presetClass="entr" presetSubtype="0" decel="10000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 calcmode="lin" valueType="num">
                                          <p:cBhvr>
                                            <p:cTn id="26" dur="500" fill="hold"/>
                                            <p:tgtEl>
                                              <p:spTgt spid="20"/>
                                            </p:tgtEl>
                                            <p:attrNameLst>
                                              <p:attrName>style.rotation</p:attrName>
                                            </p:attrNameLst>
                                          </p:cBhvr>
                                          <p:tavLst>
                                            <p:tav tm="0">
                                              <p:val>
                                                <p:fltVal val="360"/>
                                              </p:val>
                                            </p:tav>
                                            <p:tav tm="100000">
                                              <p:val>
                                                <p:fltVal val="0"/>
                                              </p:val>
                                            </p:tav>
                                          </p:tavLst>
                                        </p:anim>
                                        <p:animEffect transition="in" filter="fade">
                                          <p:cBhvr>
                                            <p:cTn id="27" dur="500"/>
                                            <p:tgtEl>
                                              <p:spTgt spid="20"/>
                                            </p:tgtEl>
                                          </p:cBhvr>
                                        </p:animEffect>
                                      </p:childTnLst>
                                    </p:cTn>
                                  </p:par>
                                </p:childTnLst>
                              </p:cTn>
                            </p:par>
                            <p:par>
                              <p:cTn id="28" fill="hold">
                                <p:stCondLst>
                                  <p:cond delay="2000"/>
                                </p:stCondLst>
                                <p:childTnLst>
                                  <p:par>
                                    <p:cTn id="29" presetID="22" presetClass="entr" presetSubtype="4"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par>
                              <p:cTn id="32" fill="hold">
                                <p:stCondLst>
                                  <p:cond delay="2500"/>
                                </p:stCondLst>
                                <p:childTnLst>
                                  <p:par>
                                    <p:cTn id="33" presetID="49" presetClass="entr" presetSubtype="0" decel="10000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500" fill="hold"/>
                                            <p:tgtEl>
                                              <p:spTgt spid="21"/>
                                            </p:tgtEl>
                                            <p:attrNameLst>
                                              <p:attrName>ppt_w</p:attrName>
                                            </p:attrNameLst>
                                          </p:cBhvr>
                                          <p:tavLst>
                                            <p:tav tm="0">
                                              <p:val>
                                                <p:fltVal val="0"/>
                                              </p:val>
                                            </p:tav>
                                            <p:tav tm="100000">
                                              <p:val>
                                                <p:strVal val="#ppt_w"/>
                                              </p:val>
                                            </p:tav>
                                          </p:tavLst>
                                        </p:anim>
                                        <p:anim calcmode="lin" valueType="num">
                                          <p:cBhvr>
                                            <p:cTn id="36" dur="500" fill="hold"/>
                                            <p:tgtEl>
                                              <p:spTgt spid="21"/>
                                            </p:tgtEl>
                                            <p:attrNameLst>
                                              <p:attrName>ppt_h</p:attrName>
                                            </p:attrNameLst>
                                          </p:cBhvr>
                                          <p:tavLst>
                                            <p:tav tm="0">
                                              <p:val>
                                                <p:fltVal val="0"/>
                                              </p:val>
                                            </p:tav>
                                            <p:tav tm="100000">
                                              <p:val>
                                                <p:strVal val="#ppt_h"/>
                                              </p:val>
                                            </p:tav>
                                          </p:tavLst>
                                        </p:anim>
                                        <p:anim calcmode="lin" valueType="num">
                                          <p:cBhvr>
                                            <p:cTn id="37" dur="500" fill="hold"/>
                                            <p:tgtEl>
                                              <p:spTgt spid="21"/>
                                            </p:tgtEl>
                                            <p:attrNameLst>
                                              <p:attrName>style.rotation</p:attrName>
                                            </p:attrNameLst>
                                          </p:cBhvr>
                                          <p:tavLst>
                                            <p:tav tm="0">
                                              <p:val>
                                                <p:fltVal val="360"/>
                                              </p:val>
                                            </p:tav>
                                            <p:tav tm="100000">
                                              <p:val>
                                                <p:fltVal val="0"/>
                                              </p:val>
                                            </p:tav>
                                          </p:tavLst>
                                        </p:anim>
                                        <p:animEffect transition="in" filter="fade">
                                          <p:cBhvr>
                                            <p:cTn id="38" dur="500"/>
                                            <p:tgtEl>
                                              <p:spTgt spid="21"/>
                                            </p:tgtEl>
                                          </p:cBhvr>
                                        </p:animEffect>
                                      </p:childTnLst>
                                    </p:cTn>
                                  </p:par>
                                </p:childTnLst>
                              </p:cTn>
                            </p:par>
                            <p:par>
                              <p:cTn id="39" fill="hold">
                                <p:stCondLst>
                                  <p:cond delay="3000"/>
                                </p:stCondLst>
                                <p:childTnLst>
                                  <p:par>
                                    <p:cTn id="40" presetID="22" presetClass="entr" presetSubtype="1"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up)">
                                          <p:cBhvr>
                                            <p:cTn id="42" dur="500"/>
                                            <p:tgtEl>
                                              <p:spTgt spid="28"/>
                                            </p:tgtEl>
                                          </p:cBhvr>
                                        </p:animEffect>
                                      </p:childTnLst>
                                    </p:cTn>
                                  </p:par>
                                </p:childTnLst>
                              </p:cTn>
                            </p:par>
                            <p:par>
                              <p:cTn id="43" fill="hold">
                                <p:stCondLst>
                                  <p:cond delay="3500"/>
                                </p:stCondLst>
                                <p:childTnLst>
                                  <p:par>
                                    <p:cTn id="44" presetID="49" presetClass="entr" presetSubtype="0" decel="100000"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500" fill="hold"/>
                                            <p:tgtEl>
                                              <p:spTgt spid="22"/>
                                            </p:tgtEl>
                                            <p:attrNameLst>
                                              <p:attrName>ppt_w</p:attrName>
                                            </p:attrNameLst>
                                          </p:cBhvr>
                                          <p:tavLst>
                                            <p:tav tm="0">
                                              <p:val>
                                                <p:fltVal val="0"/>
                                              </p:val>
                                            </p:tav>
                                            <p:tav tm="100000">
                                              <p:val>
                                                <p:strVal val="#ppt_w"/>
                                              </p:val>
                                            </p:tav>
                                          </p:tavLst>
                                        </p:anim>
                                        <p:anim calcmode="lin" valueType="num">
                                          <p:cBhvr>
                                            <p:cTn id="47" dur="500" fill="hold"/>
                                            <p:tgtEl>
                                              <p:spTgt spid="22"/>
                                            </p:tgtEl>
                                            <p:attrNameLst>
                                              <p:attrName>ppt_h</p:attrName>
                                            </p:attrNameLst>
                                          </p:cBhvr>
                                          <p:tavLst>
                                            <p:tav tm="0">
                                              <p:val>
                                                <p:fltVal val="0"/>
                                              </p:val>
                                            </p:tav>
                                            <p:tav tm="100000">
                                              <p:val>
                                                <p:strVal val="#ppt_h"/>
                                              </p:val>
                                            </p:tav>
                                          </p:tavLst>
                                        </p:anim>
                                        <p:anim calcmode="lin" valueType="num">
                                          <p:cBhvr>
                                            <p:cTn id="48" dur="500" fill="hold"/>
                                            <p:tgtEl>
                                              <p:spTgt spid="22"/>
                                            </p:tgtEl>
                                            <p:attrNameLst>
                                              <p:attrName>style.rotation</p:attrName>
                                            </p:attrNameLst>
                                          </p:cBhvr>
                                          <p:tavLst>
                                            <p:tav tm="0">
                                              <p:val>
                                                <p:fltVal val="360"/>
                                              </p:val>
                                            </p:tav>
                                            <p:tav tm="100000">
                                              <p:val>
                                                <p:fltVal val="0"/>
                                              </p:val>
                                            </p:tav>
                                          </p:tavLst>
                                        </p:anim>
                                        <p:animEffect transition="in" filter="fade">
                                          <p:cBhvr>
                                            <p:cTn id="49" dur="500"/>
                                            <p:tgtEl>
                                              <p:spTgt spid="22"/>
                                            </p:tgtEl>
                                          </p:cBhvr>
                                        </p:animEffect>
                                      </p:childTnLst>
                                    </p:cTn>
                                  </p:par>
                                </p:childTnLst>
                              </p:cTn>
                            </p:par>
                            <p:par>
                              <p:cTn id="50" fill="hold">
                                <p:stCondLst>
                                  <p:cond delay="4000"/>
                                </p:stCondLst>
                                <p:childTnLst>
                                  <p:par>
                                    <p:cTn id="51" presetID="22" presetClass="entr" presetSubtype="4"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down)">
                                          <p:cBhvr>
                                            <p:cTn id="53" dur="500"/>
                                            <p:tgtEl>
                                              <p:spTgt spid="27"/>
                                            </p:tgtEl>
                                          </p:cBhvr>
                                        </p:animEffect>
                                      </p:childTnLst>
                                    </p:cTn>
                                  </p:par>
                                </p:childTnLst>
                              </p:cTn>
                            </p:par>
                            <p:par>
                              <p:cTn id="54" fill="hold">
                                <p:stCondLst>
                                  <p:cond delay="4500"/>
                                </p:stCondLst>
                                <p:childTnLst>
                                  <p:par>
                                    <p:cTn id="55" presetID="49" presetClass="entr" presetSubtype="0" decel="100000"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p:cTn id="57" dur="500" fill="hold"/>
                                            <p:tgtEl>
                                              <p:spTgt spid="23"/>
                                            </p:tgtEl>
                                            <p:attrNameLst>
                                              <p:attrName>ppt_w</p:attrName>
                                            </p:attrNameLst>
                                          </p:cBhvr>
                                          <p:tavLst>
                                            <p:tav tm="0">
                                              <p:val>
                                                <p:fltVal val="0"/>
                                              </p:val>
                                            </p:tav>
                                            <p:tav tm="100000">
                                              <p:val>
                                                <p:strVal val="#ppt_w"/>
                                              </p:val>
                                            </p:tav>
                                          </p:tavLst>
                                        </p:anim>
                                        <p:anim calcmode="lin" valueType="num">
                                          <p:cBhvr>
                                            <p:cTn id="58" dur="500" fill="hold"/>
                                            <p:tgtEl>
                                              <p:spTgt spid="23"/>
                                            </p:tgtEl>
                                            <p:attrNameLst>
                                              <p:attrName>ppt_h</p:attrName>
                                            </p:attrNameLst>
                                          </p:cBhvr>
                                          <p:tavLst>
                                            <p:tav tm="0">
                                              <p:val>
                                                <p:fltVal val="0"/>
                                              </p:val>
                                            </p:tav>
                                            <p:tav tm="100000">
                                              <p:val>
                                                <p:strVal val="#ppt_h"/>
                                              </p:val>
                                            </p:tav>
                                          </p:tavLst>
                                        </p:anim>
                                        <p:anim calcmode="lin" valueType="num">
                                          <p:cBhvr>
                                            <p:cTn id="59" dur="500" fill="hold"/>
                                            <p:tgtEl>
                                              <p:spTgt spid="23"/>
                                            </p:tgtEl>
                                            <p:attrNameLst>
                                              <p:attrName>style.rotation</p:attrName>
                                            </p:attrNameLst>
                                          </p:cBhvr>
                                          <p:tavLst>
                                            <p:tav tm="0">
                                              <p:val>
                                                <p:fltVal val="360"/>
                                              </p:val>
                                            </p:tav>
                                            <p:tav tm="100000">
                                              <p:val>
                                                <p:fltVal val="0"/>
                                              </p:val>
                                            </p:tav>
                                          </p:tavLst>
                                        </p:anim>
                                        <p:animEffect transition="in" filter="fade">
                                          <p:cBhvr>
                                            <p:cTn id="60" dur="500"/>
                                            <p:tgtEl>
                                              <p:spTgt spid="23"/>
                                            </p:tgtEl>
                                          </p:cBhvr>
                                        </p:animEffect>
                                      </p:childTnLst>
                                    </p:cTn>
                                  </p:par>
                                </p:childTnLst>
                              </p:cTn>
                            </p:par>
                            <p:par>
                              <p:cTn id="61" fill="hold">
                                <p:stCondLst>
                                  <p:cond delay="5000"/>
                                </p:stCondLst>
                                <p:childTnLst>
                                  <p:par>
                                    <p:cTn id="62" presetID="22" presetClass="entr" presetSubtype="1"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up)">
                                          <p:cBhvr>
                                            <p:cTn id="64" dur="500"/>
                                            <p:tgtEl>
                                              <p:spTgt spid="26"/>
                                            </p:tgtEl>
                                          </p:cBhvr>
                                        </p:animEffect>
                                      </p:childTnLst>
                                    </p:cTn>
                                  </p:par>
                                </p:childTnLst>
                              </p:cTn>
                            </p:par>
                            <p:par>
                              <p:cTn id="65" fill="hold">
                                <p:stCondLst>
                                  <p:cond delay="5500"/>
                                </p:stCondLst>
                                <p:childTnLst>
                                  <p:par>
                                    <p:cTn id="66" presetID="49" presetClass="entr" presetSubtype="0" decel="100000" fill="hold" grpId="0" nodeType="after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 calcmode="lin" valueType="num">
                                          <p:cBhvr>
                                            <p:cTn id="70" dur="500" fill="hold"/>
                                            <p:tgtEl>
                                              <p:spTgt spid="24"/>
                                            </p:tgtEl>
                                            <p:attrNameLst>
                                              <p:attrName>style.rotation</p:attrName>
                                            </p:attrNameLst>
                                          </p:cBhvr>
                                          <p:tavLst>
                                            <p:tav tm="0">
                                              <p:val>
                                                <p:fltVal val="360"/>
                                              </p:val>
                                            </p:tav>
                                            <p:tav tm="100000">
                                              <p:val>
                                                <p:fltVal val="0"/>
                                              </p:val>
                                            </p:tav>
                                          </p:tavLst>
                                        </p:anim>
                                        <p:animEffect transition="in" filter="fade">
                                          <p:cBhvr>
                                            <p:cTn id="71" dur="500"/>
                                            <p:tgtEl>
                                              <p:spTgt spid="24"/>
                                            </p:tgtEl>
                                          </p:cBhvr>
                                        </p:animEffect>
                                      </p:childTnLst>
                                    </p:cTn>
                                  </p:par>
                                </p:childTnLst>
                              </p:cTn>
                            </p:par>
                            <p:par>
                              <p:cTn id="72" fill="hold">
                                <p:stCondLst>
                                  <p:cond delay="6000"/>
                                </p:stCondLst>
                                <p:childTnLst>
                                  <p:par>
                                    <p:cTn id="73" presetID="22" presetClass="entr" presetSubtype="4" fill="hold" grpId="0" nodeType="after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down)">
                                          <p:cBhvr>
                                            <p:cTn id="7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p:bldP spid="26" grpId="0"/>
          <p:bldP spid="27" grpId="0"/>
          <p:bldP spid="28" grpId="0"/>
          <p:bldP spid="29" grpId="0"/>
          <p:bldP spid="17"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47335" y="1908310"/>
            <a:ext cx="1981723" cy="1756383"/>
            <a:chOff x="1760501" y="1431232"/>
            <a:chExt cx="1486292" cy="1317287"/>
          </a:xfrm>
          <a:solidFill>
            <a:schemeClr val="accent1"/>
          </a:solidFill>
        </p:grpSpPr>
        <p:sp>
          <p:nvSpPr>
            <p:cNvPr id="44" name="Freeform 5"/>
            <p:cNvSpPr>
              <a:spLocks/>
            </p:cNvSpPr>
            <p:nvPr/>
          </p:nvSpPr>
          <p:spPr bwMode="auto">
            <a:xfrm>
              <a:off x="1760501" y="1431232"/>
              <a:ext cx="1486292" cy="131728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pFill/>
            <a:ln w="31750">
              <a:no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75000"/>
                    <a:lumOff val="25000"/>
                  </a:schemeClr>
                </a:solidFill>
                <a:latin typeface="宋体"/>
                <a:ea typeface="宋体"/>
                <a:sym typeface="Arial" panose="020B0604020202020204" pitchFamily="34" charset="0"/>
              </a:endParaRPr>
            </a:p>
          </p:txBody>
        </p:sp>
        <p:sp>
          <p:nvSpPr>
            <p:cNvPr id="51" name="矩形 50"/>
            <p:cNvSpPr/>
            <p:nvPr/>
          </p:nvSpPr>
          <p:spPr>
            <a:xfrm>
              <a:off x="2127901" y="2110921"/>
              <a:ext cx="652102" cy="271228"/>
            </a:xfrm>
            <a:prstGeom prst="rect">
              <a:avLst/>
            </a:prstGeom>
            <a:grpFill/>
            <a:ln>
              <a:noFill/>
            </a:ln>
          </p:spPr>
          <p:txBody>
            <a:bodyPr wrap="none" lIns="68580" tIns="34290" rIns="68580" bIns="34290">
              <a:spAutoFit/>
            </a:bodyPr>
            <a:lstStyle/>
            <a:p>
              <a:pPr algn="ctr"/>
              <a:r>
                <a:rPr lang="zh-CN" altLang="en-US" sz="1900" dirty="0">
                  <a:solidFill>
                    <a:schemeClr val="bg1"/>
                  </a:solidFill>
                  <a:latin typeface="宋体"/>
                  <a:ea typeface="宋体"/>
                </a:rPr>
                <a:t>建议一</a:t>
              </a:r>
            </a:p>
          </p:txBody>
        </p:sp>
        <p:grpSp>
          <p:nvGrpSpPr>
            <p:cNvPr id="62" name="组合 61"/>
            <p:cNvGrpSpPr/>
            <p:nvPr/>
          </p:nvGrpSpPr>
          <p:grpSpPr>
            <a:xfrm>
              <a:off x="2366317" y="1694569"/>
              <a:ext cx="273108" cy="313433"/>
              <a:chOff x="2733098" y="4187405"/>
              <a:chExt cx="484675" cy="556238"/>
            </a:xfrm>
            <a:grpFill/>
          </p:grpSpPr>
          <p:sp>
            <p:nvSpPr>
              <p:cNvPr id="63" name="Oval 302"/>
              <p:cNvSpPr>
                <a:spLocks noChangeArrowheads="1"/>
              </p:cNvSpPr>
              <p:nvPr/>
            </p:nvSpPr>
            <p:spPr bwMode="auto">
              <a:xfrm>
                <a:off x="2849117" y="4187405"/>
                <a:ext cx="84574" cy="107344"/>
              </a:xfrm>
              <a:prstGeom prst="ellipse">
                <a:avLst/>
              </a:pr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64" name="Freeform 303"/>
              <p:cNvSpPr>
                <a:spLocks noEditPoints="1"/>
              </p:cNvSpPr>
              <p:nvPr/>
            </p:nvSpPr>
            <p:spPr bwMode="auto">
              <a:xfrm>
                <a:off x="2733098" y="4304508"/>
                <a:ext cx="310105" cy="439135"/>
              </a:xfrm>
              <a:custGeom>
                <a:avLst/>
                <a:gdLst>
                  <a:gd name="T0" fmla="*/ 121 w 121"/>
                  <a:gd name="T1" fmla="*/ 26 h 171"/>
                  <a:gd name="T2" fmla="*/ 120 w 121"/>
                  <a:gd name="T3" fmla="*/ 26 h 171"/>
                  <a:gd name="T4" fmla="*/ 114 w 121"/>
                  <a:gd name="T5" fmla="*/ 21 h 171"/>
                  <a:gd name="T6" fmla="*/ 90 w 121"/>
                  <a:gd name="T7" fmla="*/ 3 h 171"/>
                  <a:gd name="T8" fmla="*/ 84 w 121"/>
                  <a:gd name="T9" fmla="*/ 1 h 171"/>
                  <a:gd name="T10" fmla="*/ 76 w 121"/>
                  <a:gd name="T11" fmla="*/ 1 h 171"/>
                  <a:gd name="T12" fmla="*/ 74 w 121"/>
                  <a:gd name="T13" fmla="*/ 11 h 171"/>
                  <a:gd name="T14" fmla="*/ 67 w 121"/>
                  <a:gd name="T15" fmla="*/ 42 h 171"/>
                  <a:gd name="T16" fmla="*/ 67 w 121"/>
                  <a:gd name="T17" fmla="*/ 7 h 171"/>
                  <a:gd name="T18" fmla="*/ 58 w 121"/>
                  <a:gd name="T19" fmla="*/ 0 h 171"/>
                  <a:gd name="T20" fmla="*/ 58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3 w 121"/>
                  <a:gd name="T33" fmla="*/ 36 h 171"/>
                  <a:gd name="T34" fmla="*/ 1 w 121"/>
                  <a:gd name="T35" fmla="*/ 48 h 171"/>
                  <a:gd name="T36" fmla="*/ 2 w 121"/>
                  <a:gd name="T37" fmla="*/ 48 h 171"/>
                  <a:gd name="T38" fmla="*/ 2 w 121"/>
                  <a:gd name="T39" fmla="*/ 50 h 171"/>
                  <a:gd name="T40" fmla="*/ 6 w 121"/>
                  <a:gd name="T41" fmla="*/ 57 h 171"/>
                  <a:gd name="T42" fmla="*/ 20 w 121"/>
                  <a:gd name="T43" fmla="*/ 85 h 171"/>
                  <a:gd name="T44" fmla="*/ 33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4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1" y="26"/>
                    </a:cubicBezTo>
                    <a:cubicBezTo>
                      <a:pt x="121" y="26"/>
                      <a:pt x="121" y="26"/>
                      <a:pt x="121"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1"/>
                      <a:pt x="76" y="0"/>
                    </a:cubicBezTo>
                    <a:cubicBezTo>
                      <a:pt x="76" y="1"/>
                      <a:pt x="76" y="1"/>
                      <a:pt x="76"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8" y="9"/>
                      <a:pt x="58" y="9"/>
                      <a:pt x="58" y="9"/>
                    </a:cubicBezTo>
                    <a:cubicBezTo>
                      <a:pt x="56" y="42"/>
                      <a:pt x="56" y="42"/>
                      <a:pt x="56" y="42"/>
                    </a:cubicBezTo>
                    <a:cubicBezTo>
                      <a:pt x="45" y="18"/>
                      <a:pt x="45" y="18"/>
                      <a:pt x="45" y="18"/>
                    </a:cubicBezTo>
                    <a:cubicBezTo>
                      <a:pt x="49" y="11"/>
                      <a:pt x="49" y="11"/>
                      <a:pt x="49" y="11"/>
                    </a:cubicBezTo>
                    <a:cubicBezTo>
                      <a:pt x="40" y="7"/>
                      <a:pt x="40" y="7"/>
                      <a:pt x="40" y="7"/>
                    </a:cubicBezTo>
                    <a:cubicBezTo>
                      <a:pt x="47" y="1"/>
                      <a:pt x="47" y="1"/>
                      <a:pt x="47" y="1"/>
                    </a:cubicBezTo>
                    <a:cubicBezTo>
                      <a:pt x="47" y="0"/>
                      <a:pt x="47" y="0"/>
                      <a:pt x="47" y="0"/>
                    </a:cubicBezTo>
                    <a:cubicBezTo>
                      <a:pt x="45" y="1"/>
                      <a:pt x="42" y="1"/>
                      <a:pt x="39" y="1"/>
                    </a:cubicBezTo>
                    <a:cubicBezTo>
                      <a:pt x="39" y="1"/>
                      <a:pt x="39" y="1"/>
                      <a:pt x="38" y="1"/>
                    </a:cubicBezTo>
                    <a:cubicBezTo>
                      <a:pt x="36" y="2"/>
                      <a:pt x="33" y="3"/>
                      <a:pt x="31" y="5"/>
                    </a:cubicBezTo>
                    <a:cubicBezTo>
                      <a:pt x="3" y="35"/>
                      <a:pt x="3" y="35"/>
                      <a:pt x="3" y="35"/>
                    </a:cubicBezTo>
                    <a:cubicBezTo>
                      <a:pt x="3" y="36"/>
                      <a:pt x="3" y="36"/>
                      <a:pt x="3" y="36"/>
                    </a:cubicBezTo>
                    <a:cubicBezTo>
                      <a:pt x="3" y="36"/>
                      <a:pt x="3" y="36"/>
                      <a:pt x="3" y="36"/>
                    </a:cubicBezTo>
                    <a:cubicBezTo>
                      <a:pt x="0" y="60"/>
                      <a:pt x="2" y="42"/>
                      <a:pt x="1" y="48"/>
                    </a:cubicBezTo>
                    <a:cubicBezTo>
                      <a:pt x="1" y="48"/>
                      <a:pt x="1" y="48"/>
                      <a:pt x="1" y="48"/>
                    </a:cubicBezTo>
                    <a:cubicBezTo>
                      <a:pt x="1" y="48"/>
                      <a:pt x="1" y="48"/>
                      <a:pt x="1" y="48"/>
                    </a:cubicBezTo>
                    <a:cubicBezTo>
                      <a:pt x="2" y="48"/>
                      <a:pt x="2" y="48"/>
                      <a:pt x="2" y="48"/>
                    </a:cubicBezTo>
                    <a:cubicBezTo>
                      <a:pt x="2" y="49"/>
                      <a:pt x="2" y="49"/>
                      <a:pt x="2" y="49"/>
                    </a:cubicBezTo>
                    <a:cubicBezTo>
                      <a:pt x="2" y="50"/>
                      <a:pt x="2" y="50"/>
                      <a:pt x="2" y="50"/>
                    </a:cubicBezTo>
                    <a:cubicBezTo>
                      <a:pt x="4" y="52"/>
                      <a:pt x="4" y="52"/>
                      <a:pt x="4" y="52"/>
                    </a:cubicBezTo>
                    <a:cubicBezTo>
                      <a:pt x="6" y="57"/>
                      <a:pt x="6" y="57"/>
                      <a:pt x="6" y="57"/>
                    </a:cubicBezTo>
                    <a:cubicBezTo>
                      <a:pt x="11" y="66"/>
                      <a:pt x="11" y="66"/>
                      <a:pt x="11" y="66"/>
                    </a:cubicBezTo>
                    <a:cubicBezTo>
                      <a:pt x="20" y="85"/>
                      <a:pt x="20" y="85"/>
                      <a:pt x="20" y="85"/>
                    </a:cubicBezTo>
                    <a:cubicBezTo>
                      <a:pt x="24" y="82"/>
                      <a:pt x="29" y="80"/>
                      <a:pt x="33" y="78"/>
                    </a:cubicBezTo>
                    <a:cubicBezTo>
                      <a:pt x="33" y="82"/>
                      <a:pt x="33" y="86"/>
                      <a:pt x="33" y="90"/>
                    </a:cubicBezTo>
                    <a:cubicBezTo>
                      <a:pt x="33" y="90"/>
                      <a:pt x="33" y="90"/>
                      <a:pt x="33" y="90"/>
                    </a:cubicBezTo>
                    <a:cubicBezTo>
                      <a:pt x="33" y="90"/>
                      <a:pt x="34" y="90"/>
                      <a:pt x="35" y="90"/>
                    </a:cubicBezTo>
                    <a:cubicBezTo>
                      <a:pt x="37" y="171"/>
                      <a:pt x="37" y="171"/>
                      <a:pt x="37" y="171"/>
                    </a:cubicBezTo>
                    <a:cubicBezTo>
                      <a:pt x="60" y="171"/>
                      <a:pt x="60" y="171"/>
                      <a:pt x="60" y="171"/>
                    </a:cubicBezTo>
                    <a:cubicBezTo>
                      <a:pt x="61" y="161"/>
                      <a:pt x="61" y="148"/>
                      <a:pt x="61" y="134"/>
                    </a:cubicBezTo>
                    <a:cubicBezTo>
                      <a:pt x="58" y="127"/>
                      <a:pt x="56" y="118"/>
                      <a:pt x="56" y="110"/>
                    </a:cubicBezTo>
                    <a:cubicBezTo>
                      <a:pt x="56" y="74"/>
                      <a:pt x="84" y="44"/>
                      <a:pt x="120" y="42"/>
                    </a:cubicBezTo>
                    <a:close/>
                    <a:moveTo>
                      <a:pt x="89" y="33"/>
                    </a:moveTo>
                    <a:cubicBezTo>
                      <a:pt x="89" y="31"/>
                      <a:pt x="89" y="29"/>
                      <a:pt x="89" y="27"/>
                    </a:cubicBezTo>
                    <a:cubicBezTo>
                      <a:pt x="93" y="31"/>
                      <a:pt x="93" y="31"/>
                      <a:pt x="93" y="31"/>
                    </a:cubicBezTo>
                    <a:cubicBezTo>
                      <a:pt x="96" y="33"/>
                      <a:pt x="96" y="33"/>
                      <a:pt x="96" y="33"/>
                    </a:cubicBezTo>
                    <a:cubicBezTo>
                      <a:pt x="75" y="45"/>
                      <a:pt x="75" y="45"/>
                      <a:pt x="75" y="45"/>
                    </a:cubicBezTo>
                    <a:cubicBezTo>
                      <a:pt x="74" y="42"/>
                      <a:pt x="74" y="42"/>
                      <a:pt x="74" y="42"/>
                    </a:cubicBezTo>
                    <a:lnTo>
                      <a:pt x="89" y="33"/>
                    </a:lnTo>
                    <a:close/>
                    <a:moveTo>
                      <a:pt x="33" y="60"/>
                    </a:moveTo>
                    <a:cubicBezTo>
                      <a:pt x="30" y="55"/>
                      <a:pt x="30" y="55"/>
                      <a:pt x="30" y="55"/>
                    </a:cubicBezTo>
                    <a:cubicBezTo>
                      <a:pt x="25" y="46"/>
                      <a:pt x="25" y="46"/>
                      <a:pt x="25" y="46"/>
                    </a:cubicBezTo>
                    <a:cubicBezTo>
                      <a:pt x="24" y="44"/>
                      <a:pt x="24" y="44"/>
                      <a:pt x="24" y="44"/>
                    </a:cubicBezTo>
                    <a:cubicBezTo>
                      <a:pt x="34" y="31"/>
                      <a:pt x="34" y="31"/>
                      <a:pt x="34" y="31"/>
                    </a:cubicBezTo>
                    <a:cubicBezTo>
                      <a:pt x="34" y="41"/>
                      <a:pt x="33" y="50"/>
                      <a:pt x="33" y="6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65" name="Freeform 304"/>
              <p:cNvSpPr>
                <a:spLocks/>
              </p:cNvSpPr>
              <p:nvPr/>
            </p:nvSpPr>
            <p:spPr bwMode="auto">
              <a:xfrm>
                <a:off x="2897909" y="4668827"/>
                <a:ext cx="60720" cy="74816"/>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66" name="Freeform 305"/>
              <p:cNvSpPr>
                <a:spLocks/>
              </p:cNvSpPr>
              <p:nvPr/>
            </p:nvSpPr>
            <p:spPr bwMode="auto">
              <a:xfrm>
                <a:off x="3035614" y="4422694"/>
                <a:ext cx="54214" cy="41203"/>
              </a:xfrm>
              <a:custGeom>
                <a:avLst/>
                <a:gdLst>
                  <a:gd name="T0" fmla="*/ 43 w 50"/>
                  <a:gd name="T1" fmla="*/ 0 h 38"/>
                  <a:gd name="T2" fmla="*/ 36 w 50"/>
                  <a:gd name="T3" fmla="*/ 0 h 38"/>
                  <a:gd name="T4" fmla="*/ 14 w 50"/>
                  <a:gd name="T5" fmla="*/ 0 h 38"/>
                  <a:gd name="T6" fmla="*/ 7 w 50"/>
                  <a:gd name="T7" fmla="*/ 0 h 38"/>
                  <a:gd name="T8" fmla="*/ 0 w 50"/>
                  <a:gd name="T9" fmla="*/ 38 h 38"/>
                  <a:gd name="T10" fmla="*/ 14 w 50"/>
                  <a:gd name="T11" fmla="*/ 38 h 38"/>
                  <a:gd name="T12" fmla="*/ 36 w 50"/>
                  <a:gd name="T13" fmla="*/ 38 h 38"/>
                  <a:gd name="T14" fmla="*/ 50 w 50"/>
                  <a:gd name="T15" fmla="*/ 38 h 38"/>
                  <a:gd name="T16" fmla="*/ 43 w 50"/>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43" y="0"/>
                    </a:moveTo>
                    <a:lnTo>
                      <a:pt x="36" y="0"/>
                    </a:lnTo>
                    <a:lnTo>
                      <a:pt x="14" y="0"/>
                    </a:lnTo>
                    <a:lnTo>
                      <a:pt x="7" y="0"/>
                    </a:lnTo>
                    <a:lnTo>
                      <a:pt x="0" y="38"/>
                    </a:lnTo>
                    <a:lnTo>
                      <a:pt x="14" y="38"/>
                    </a:lnTo>
                    <a:lnTo>
                      <a:pt x="36" y="38"/>
                    </a:lnTo>
                    <a:lnTo>
                      <a:pt x="50" y="38"/>
                    </a:lnTo>
                    <a:lnTo>
                      <a:pt x="43" y="0"/>
                    </a:ln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67" name="Freeform 306"/>
              <p:cNvSpPr>
                <a:spLocks/>
              </p:cNvSpPr>
              <p:nvPr/>
            </p:nvSpPr>
            <p:spPr bwMode="auto">
              <a:xfrm>
                <a:off x="2964051" y="4430285"/>
                <a:ext cx="61805" cy="59636"/>
              </a:xfrm>
              <a:custGeom>
                <a:avLst/>
                <a:gdLst>
                  <a:gd name="T0" fmla="*/ 33 w 57"/>
                  <a:gd name="T1" fmla="*/ 0 h 55"/>
                  <a:gd name="T2" fmla="*/ 26 w 57"/>
                  <a:gd name="T3" fmla="*/ 5 h 55"/>
                  <a:gd name="T4" fmla="*/ 7 w 57"/>
                  <a:gd name="T5" fmla="*/ 14 h 55"/>
                  <a:gd name="T6" fmla="*/ 0 w 57"/>
                  <a:gd name="T7" fmla="*/ 19 h 55"/>
                  <a:gd name="T8" fmla="*/ 14 w 57"/>
                  <a:gd name="T9" fmla="*/ 55 h 55"/>
                  <a:gd name="T10" fmla="*/ 28 w 57"/>
                  <a:gd name="T11" fmla="*/ 47 h 55"/>
                  <a:gd name="T12" fmla="*/ 45 w 57"/>
                  <a:gd name="T13" fmla="*/ 38 h 55"/>
                  <a:gd name="T14" fmla="*/ 57 w 57"/>
                  <a:gd name="T15" fmla="*/ 31 h 55"/>
                  <a:gd name="T16" fmla="*/ 33 w 57"/>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33" y="0"/>
                    </a:moveTo>
                    <a:lnTo>
                      <a:pt x="26" y="5"/>
                    </a:lnTo>
                    <a:lnTo>
                      <a:pt x="7" y="14"/>
                    </a:lnTo>
                    <a:lnTo>
                      <a:pt x="0" y="19"/>
                    </a:lnTo>
                    <a:lnTo>
                      <a:pt x="14" y="55"/>
                    </a:lnTo>
                    <a:lnTo>
                      <a:pt x="28" y="47"/>
                    </a:lnTo>
                    <a:lnTo>
                      <a:pt x="45" y="38"/>
                    </a:lnTo>
                    <a:lnTo>
                      <a:pt x="57" y="31"/>
                    </a:lnTo>
                    <a:lnTo>
                      <a:pt x="33" y="0"/>
                    </a:ln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68" name="Freeform 307"/>
              <p:cNvSpPr>
                <a:spLocks/>
              </p:cNvSpPr>
              <p:nvPr/>
            </p:nvSpPr>
            <p:spPr bwMode="auto">
              <a:xfrm>
                <a:off x="2909837" y="4479077"/>
                <a:ext cx="61805" cy="61805"/>
              </a:xfrm>
              <a:custGeom>
                <a:avLst/>
                <a:gdLst>
                  <a:gd name="T0" fmla="*/ 19 w 57"/>
                  <a:gd name="T1" fmla="*/ 0 h 57"/>
                  <a:gd name="T2" fmla="*/ 15 w 57"/>
                  <a:gd name="T3" fmla="*/ 7 h 57"/>
                  <a:gd name="T4" fmla="*/ 5 w 57"/>
                  <a:gd name="T5" fmla="*/ 26 h 57"/>
                  <a:gd name="T6" fmla="*/ 0 w 57"/>
                  <a:gd name="T7" fmla="*/ 33 h 57"/>
                  <a:gd name="T8" fmla="*/ 31 w 57"/>
                  <a:gd name="T9" fmla="*/ 57 h 57"/>
                  <a:gd name="T10" fmla="*/ 38 w 57"/>
                  <a:gd name="T11" fmla="*/ 45 h 57"/>
                  <a:gd name="T12" fmla="*/ 50 w 57"/>
                  <a:gd name="T13" fmla="*/ 26 h 57"/>
                  <a:gd name="T14" fmla="*/ 57 w 57"/>
                  <a:gd name="T15" fmla="*/ 14 h 57"/>
                  <a:gd name="T16" fmla="*/ 19 w 57"/>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19" y="0"/>
                    </a:moveTo>
                    <a:lnTo>
                      <a:pt x="15" y="7"/>
                    </a:lnTo>
                    <a:lnTo>
                      <a:pt x="5" y="26"/>
                    </a:lnTo>
                    <a:lnTo>
                      <a:pt x="0" y="33"/>
                    </a:lnTo>
                    <a:lnTo>
                      <a:pt x="31" y="57"/>
                    </a:lnTo>
                    <a:lnTo>
                      <a:pt x="38" y="45"/>
                    </a:lnTo>
                    <a:lnTo>
                      <a:pt x="50" y="26"/>
                    </a:lnTo>
                    <a:lnTo>
                      <a:pt x="57" y="14"/>
                    </a:lnTo>
                    <a:lnTo>
                      <a:pt x="19" y="0"/>
                    </a:ln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69" name="Freeform 308"/>
              <p:cNvSpPr>
                <a:spLocks/>
              </p:cNvSpPr>
              <p:nvPr/>
            </p:nvSpPr>
            <p:spPr bwMode="auto">
              <a:xfrm>
                <a:off x="2897909" y="4550640"/>
                <a:ext cx="40119" cy="52046"/>
              </a:xfrm>
              <a:custGeom>
                <a:avLst/>
                <a:gdLst>
                  <a:gd name="T0" fmla="*/ 0 w 37"/>
                  <a:gd name="T1" fmla="*/ 5 h 48"/>
                  <a:gd name="T2" fmla="*/ 0 w 37"/>
                  <a:gd name="T3" fmla="*/ 14 h 48"/>
                  <a:gd name="T4" fmla="*/ 0 w 37"/>
                  <a:gd name="T5" fmla="*/ 33 h 48"/>
                  <a:gd name="T6" fmla="*/ 0 w 37"/>
                  <a:gd name="T7" fmla="*/ 43 h 48"/>
                  <a:gd name="T8" fmla="*/ 37 w 37"/>
                  <a:gd name="T9" fmla="*/ 48 h 48"/>
                  <a:gd name="T10" fmla="*/ 37 w 37"/>
                  <a:gd name="T11" fmla="*/ 33 h 48"/>
                  <a:gd name="T12" fmla="*/ 37 w 37"/>
                  <a:gd name="T13" fmla="*/ 14 h 48"/>
                  <a:gd name="T14" fmla="*/ 37 w 37"/>
                  <a:gd name="T15" fmla="*/ 0 h 48"/>
                  <a:gd name="T16" fmla="*/ 0 w 37"/>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8">
                    <a:moveTo>
                      <a:pt x="0" y="5"/>
                    </a:moveTo>
                    <a:lnTo>
                      <a:pt x="0" y="14"/>
                    </a:lnTo>
                    <a:lnTo>
                      <a:pt x="0" y="33"/>
                    </a:lnTo>
                    <a:lnTo>
                      <a:pt x="0" y="43"/>
                    </a:lnTo>
                    <a:lnTo>
                      <a:pt x="37" y="48"/>
                    </a:lnTo>
                    <a:lnTo>
                      <a:pt x="37" y="33"/>
                    </a:lnTo>
                    <a:lnTo>
                      <a:pt x="37" y="14"/>
                    </a:lnTo>
                    <a:lnTo>
                      <a:pt x="37" y="0"/>
                    </a:lnTo>
                    <a:lnTo>
                      <a:pt x="0" y="5"/>
                    </a:ln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70" name="Freeform 309"/>
              <p:cNvSpPr>
                <a:spLocks/>
              </p:cNvSpPr>
              <p:nvPr/>
            </p:nvSpPr>
            <p:spPr bwMode="auto">
              <a:xfrm>
                <a:off x="2905500" y="4612444"/>
                <a:ext cx="58551" cy="61805"/>
              </a:xfrm>
              <a:custGeom>
                <a:avLst/>
                <a:gdLst>
                  <a:gd name="T0" fmla="*/ 0 w 54"/>
                  <a:gd name="T1" fmla="*/ 26 h 57"/>
                  <a:gd name="T2" fmla="*/ 4 w 54"/>
                  <a:gd name="T3" fmla="*/ 33 h 57"/>
                  <a:gd name="T4" fmla="*/ 14 w 54"/>
                  <a:gd name="T5" fmla="*/ 50 h 57"/>
                  <a:gd name="T6" fmla="*/ 19 w 54"/>
                  <a:gd name="T7" fmla="*/ 57 h 57"/>
                  <a:gd name="T8" fmla="*/ 54 w 54"/>
                  <a:gd name="T9" fmla="*/ 43 h 57"/>
                  <a:gd name="T10" fmla="*/ 47 w 54"/>
                  <a:gd name="T11" fmla="*/ 31 h 57"/>
                  <a:gd name="T12" fmla="*/ 37 w 54"/>
                  <a:gd name="T13" fmla="*/ 14 h 57"/>
                  <a:gd name="T14" fmla="*/ 30 w 54"/>
                  <a:gd name="T15" fmla="*/ 0 h 57"/>
                  <a:gd name="T16" fmla="*/ 0 w 54"/>
                  <a:gd name="T17"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7">
                    <a:moveTo>
                      <a:pt x="0" y="26"/>
                    </a:moveTo>
                    <a:lnTo>
                      <a:pt x="4" y="33"/>
                    </a:lnTo>
                    <a:lnTo>
                      <a:pt x="14" y="50"/>
                    </a:lnTo>
                    <a:lnTo>
                      <a:pt x="19" y="57"/>
                    </a:lnTo>
                    <a:lnTo>
                      <a:pt x="54" y="43"/>
                    </a:lnTo>
                    <a:lnTo>
                      <a:pt x="47" y="31"/>
                    </a:lnTo>
                    <a:lnTo>
                      <a:pt x="37" y="14"/>
                    </a:lnTo>
                    <a:lnTo>
                      <a:pt x="30" y="0"/>
                    </a:lnTo>
                    <a:lnTo>
                      <a:pt x="0" y="26"/>
                    </a:ln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71" name="Freeform 310"/>
              <p:cNvSpPr>
                <a:spLocks/>
              </p:cNvSpPr>
              <p:nvPr/>
            </p:nvSpPr>
            <p:spPr bwMode="auto">
              <a:xfrm>
                <a:off x="2954292" y="4668827"/>
                <a:ext cx="60720" cy="58551"/>
              </a:xfrm>
              <a:custGeom>
                <a:avLst/>
                <a:gdLst>
                  <a:gd name="T0" fmla="*/ 0 w 56"/>
                  <a:gd name="T1" fmla="*/ 35 h 54"/>
                  <a:gd name="T2" fmla="*/ 7 w 56"/>
                  <a:gd name="T3" fmla="*/ 40 h 54"/>
                  <a:gd name="T4" fmla="*/ 26 w 56"/>
                  <a:gd name="T5" fmla="*/ 50 h 54"/>
                  <a:gd name="T6" fmla="*/ 30 w 56"/>
                  <a:gd name="T7" fmla="*/ 54 h 54"/>
                  <a:gd name="T8" fmla="*/ 56 w 56"/>
                  <a:gd name="T9" fmla="*/ 24 h 54"/>
                  <a:gd name="T10" fmla="*/ 45 w 56"/>
                  <a:gd name="T11" fmla="*/ 17 h 54"/>
                  <a:gd name="T12" fmla="*/ 26 w 56"/>
                  <a:gd name="T13" fmla="*/ 7 h 54"/>
                  <a:gd name="T14" fmla="*/ 14 w 56"/>
                  <a:gd name="T15" fmla="*/ 0 h 54"/>
                  <a:gd name="T16" fmla="*/ 0 w 56"/>
                  <a:gd name="T1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0" y="35"/>
                    </a:moveTo>
                    <a:lnTo>
                      <a:pt x="7" y="40"/>
                    </a:lnTo>
                    <a:lnTo>
                      <a:pt x="26" y="50"/>
                    </a:lnTo>
                    <a:lnTo>
                      <a:pt x="30" y="54"/>
                    </a:lnTo>
                    <a:lnTo>
                      <a:pt x="56" y="24"/>
                    </a:lnTo>
                    <a:lnTo>
                      <a:pt x="45" y="17"/>
                    </a:lnTo>
                    <a:lnTo>
                      <a:pt x="26" y="7"/>
                    </a:lnTo>
                    <a:lnTo>
                      <a:pt x="14" y="0"/>
                    </a:lnTo>
                    <a:lnTo>
                      <a:pt x="0" y="35"/>
                    </a:ln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72" name="Freeform 311"/>
              <p:cNvSpPr>
                <a:spLocks/>
              </p:cNvSpPr>
              <p:nvPr/>
            </p:nvSpPr>
            <p:spPr bwMode="auto">
              <a:xfrm>
                <a:off x="3022602" y="4699187"/>
                <a:ext cx="54214" cy="44456"/>
              </a:xfrm>
              <a:custGeom>
                <a:avLst/>
                <a:gdLst>
                  <a:gd name="T0" fmla="*/ 8 w 50"/>
                  <a:gd name="T1" fmla="*/ 41 h 41"/>
                  <a:gd name="T2" fmla="*/ 15 w 50"/>
                  <a:gd name="T3" fmla="*/ 41 h 41"/>
                  <a:gd name="T4" fmla="*/ 36 w 50"/>
                  <a:gd name="T5" fmla="*/ 41 h 41"/>
                  <a:gd name="T6" fmla="*/ 43 w 50"/>
                  <a:gd name="T7" fmla="*/ 41 h 41"/>
                  <a:gd name="T8" fmla="*/ 50 w 50"/>
                  <a:gd name="T9" fmla="*/ 0 h 41"/>
                  <a:gd name="T10" fmla="*/ 36 w 50"/>
                  <a:gd name="T11" fmla="*/ 0 h 41"/>
                  <a:gd name="T12" fmla="*/ 15 w 50"/>
                  <a:gd name="T13" fmla="*/ 0 h 41"/>
                  <a:gd name="T14" fmla="*/ 0 w 50"/>
                  <a:gd name="T15" fmla="*/ 0 h 41"/>
                  <a:gd name="T16" fmla="*/ 8 w 50"/>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1">
                    <a:moveTo>
                      <a:pt x="8" y="41"/>
                    </a:moveTo>
                    <a:lnTo>
                      <a:pt x="15" y="41"/>
                    </a:lnTo>
                    <a:lnTo>
                      <a:pt x="36" y="41"/>
                    </a:lnTo>
                    <a:lnTo>
                      <a:pt x="43" y="41"/>
                    </a:lnTo>
                    <a:lnTo>
                      <a:pt x="50" y="0"/>
                    </a:lnTo>
                    <a:lnTo>
                      <a:pt x="36" y="0"/>
                    </a:lnTo>
                    <a:lnTo>
                      <a:pt x="15" y="0"/>
                    </a:lnTo>
                    <a:lnTo>
                      <a:pt x="0" y="0"/>
                    </a:lnTo>
                    <a:lnTo>
                      <a:pt x="8" y="41"/>
                    </a:ln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73" name="Freeform 312"/>
              <p:cNvSpPr>
                <a:spLocks/>
              </p:cNvSpPr>
              <p:nvPr/>
            </p:nvSpPr>
            <p:spPr bwMode="auto">
              <a:xfrm>
                <a:off x="3087659" y="4674248"/>
                <a:ext cx="60720" cy="58551"/>
              </a:xfrm>
              <a:custGeom>
                <a:avLst/>
                <a:gdLst>
                  <a:gd name="T0" fmla="*/ 26 w 56"/>
                  <a:gd name="T1" fmla="*/ 54 h 54"/>
                  <a:gd name="T2" fmla="*/ 30 w 56"/>
                  <a:gd name="T3" fmla="*/ 52 h 54"/>
                  <a:gd name="T4" fmla="*/ 49 w 56"/>
                  <a:gd name="T5" fmla="*/ 40 h 54"/>
                  <a:gd name="T6" fmla="*/ 56 w 56"/>
                  <a:gd name="T7" fmla="*/ 38 h 54"/>
                  <a:gd name="T8" fmla="*/ 42 w 56"/>
                  <a:gd name="T9" fmla="*/ 0 h 54"/>
                  <a:gd name="T10" fmla="*/ 30 w 56"/>
                  <a:gd name="T11" fmla="*/ 7 h 54"/>
                  <a:gd name="T12" fmla="*/ 11 w 56"/>
                  <a:gd name="T13" fmla="*/ 19 h 54"/>
                  <a:gd name="T14" fmla="*/ 0 w 56"/>
                  <a:gd name="T15" fmla="*/ 26 h 54"/>
                  <a:gd name="T16" fmla="*/ 26 w 56"/>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26" y="54"/>
                    </a:moveTo>
                    <a:lnTo>
                      <a:pt x="30" y="52"/>
                    </a:lnTo>
                    <a:lnTo>
                      <a:pt x="49" y="40"/>
                    </a:lnTo>
                    <a:lnTo>
                      <a:pt x="56" y="38"/>
                    </a:lnTo>
                    <a:lnTo>
                      <a:pt x="42" y="0"/>
                    </a:lnTo>
                    <a:lnTo>
                      <a:pt x="30" y="7"/>
                    </a:lnTo>
                    <a:lnTo>
                      <a:pt x="11" y="19"/>
                    </a:lnTo>
                    <a:lnTo>
                      <a:pt x="0" y="26"/>
                    </a:lnTo>
                    <a:lnTo>
                      <a:pt x="26" y="54"/>
                    </a:ln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74" name="Freeform 313"/>
              <p:cNvSpPr>
                <a:spLocks/>
              </p:cNvSpPr>
              <p:nvPr/>
            </p:nvSpPr>
            <p:spPr bwMode="auto">
              <a:xfrm>
                <a:off x="3144042" y="4625456"/>
                <a:ext cx="58551" cy="58551"/>
              </a:xfrm>
              <a:custGeom>
                <a:avLst/>
                <a:gdLst>
                  <a:gd name="T0" fmla="*/ 35 w 54"/>
                  <a:gd name="T1" fmla="*/ 54 h 54"/>
                  <a:gd name="T2" fmla="*/ 40 w 54"/>
                  <a:gd name="T3" fmla="*/ 47 h 54"/>
                  <a:gd name="T4" fmla="*/ 49 w 54"/>
                  <a:gd name="T5" fmla="*/ 31 h 54"/>
                  <a:gd name="T6" fmla="*/ 54 w 54"/>
                  <a:gd name="T7" fmla="*/ 23 h 54"/>
                  <a:gd name="T8" fmla="*/ 23 w 54"/>
                  <a:gd name="T9" fmla="*/ 0 h 54"/>
                  <a:gd name="T10" fmla="*/ 16 w 54"/>
                  <a:gd name="T11" fmla="*/ 12 h 54"/>
                  <a:gd name="T12" fmla="*/ 7 w 54"/>
                  <a:gd name="T13" fmla="*/ 28 h 54"/>
                  <a:gd name="T14" fmla="*/ 0 w 54"/>
                  <a:gd name="T15" fmla="*/ 40 h 54"/>
                  <a:gd name="T16" fmla="*/ 35 w 54"/>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4">
                    <a:moveTo>
                      <a:pt x="35" y="54"/>
                    </a:moveTo>
                    <a:lnTo>
                      <a:pt x="40" y="47"/>
                    </a:lnTo>
                    <a:lnTo>
                      <a:pt x="49" y="31"/>
                    </a:lnTo>
                    <a:lnTo>
                      <a:pt x="54" y="23"/>
                    </a:lnTo>
                    <a:lnTo>
                      <a:pt x="23" y="0"/>
                    </a:lnTo>
                    <a:lnTo>
                      <a:pt x="16" y="12"/>
                    </a:lnTo>
                    <a:lnTo>
                      <a:pt x="7" y="28"/>
                    </a:lnTo>
                    <a:lnTo>
                      <a:pt x="0" y="40"/>
                    </a:lnTo>
                    <a:lnTo>
                      <a:pt x="35" y="54"/>
                    </a:ln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75" name="Freeform 314"/>
              <p:cNvSpPr>
                <a:spLocks/>
              </p:cNvSpPr>
              <p:nvPr/>
            </p:nvSpPr>
            <p:spPr bwMode="auto">
              <a:xfrm>
                <a:off x="3174402" y="4563651"/>
                <a:ext cx="43371" cy="50962"/>
              </a:xfrm>
              <a:custGeom>
                <a:avLst/>
                <a:gdLst>
                  <a:gd name="T0" fmla="*/ 40 w 40"/>
                  <a:gd name="T1" fmla="*/ 43 h 47"/>
                  <a:gd name="T2" fmla="*/ 40 w 40"/>
                  <a:gd name="T3" fmla="*/ 33 h 47"/>
                  <a:gd name="T4" fmla="*/ 40 w 40"/>
                  <a:gd name="T5" fmla="*/ 14 h 47"/>
                  <a:gd name="T6" fmla="*/ 40 w 40"/>
                  <a:gd name="T7" fmla="*/ 5 h 47"/>
                  <a:gd name="T8" fmla="*/ 0 w 40"/>
                  <a:gd name="T9" fmla="*/ 0 h 47"/>
                  <a:gd name="T10" fmla="*/ 0 w 40"/>
                  <a:gd name="T11" fmla="*/ 14 h 47"/>
                  <a:gd name="T12" fmla="*/ 0 w 40"/>
                  <a:gd name="T13" fmla="*/ 33 h 47"/>
                  <a:gd name="T14" fmla="*/ 0 w 40"/>
                  <a:gd name="T15" fmla="*/ 47 h 47"/>
                  <a:gd name="T16" fmla="*/ 40 w 40"/>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7">
                    <a:moveTo>
                      <a:pt x="40" y="43"/>
                    </a:moveTo>
                    <a:lnTo>
                      <a:pt x="40" y="33"/>
                    </a:lnTo>
                    <a:lnTo>
                      <a:pt x="40" y="14"/>
                    </a:lnTo>
                    <a:lnTo>
                      <a:pt x="40" y="5"/>
                    </a:lnTo>
                    <a:lnTo>
                      <a:pt x="0" y="0"/>
                    </a:lnTo>
                    <a:lnTo>
                      <a:pt x="0" y="14"/>
                    </a:lnTo>
                    <a:lnTo>
                      <a:pt x="0" y="33"/>
                    </a:lnTo>
                    <a:lnTo>
                      <a:pt x="0" y="47"/>
                    </a:lnTo>
                    <a:lnTo>
                      <a:pt x="40" y="43"/>
                    </a:ln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76" name="Freeform 315"/>
              <p:cNvSpPr>
                <a:spLocks/>
              </p:cNvSpPr>
              <p:nvPr/>
            </p:nvSpPr>
            <p:spPr bwMode="auto">
              <a:xfrm>
                <a:off x="3148379" y="4492088"/>
                <a:ext cx="59636" cy="58551"/>
              </a:xfrm>
              <a:custGeom>
                <a:avLst/>
                <a:gdLst>
                  <a:gd name="T0" fmla="*/ 55 w 55"/>
                  <a:gd name="T1" fmla="*/ 31 h 54"/>
                  <a:gd name="T2" fmla="*/ 52 w 55"/>
                  <a:gd name="T3" fmla="*/ 24 h 54"/>
                  <a:gd name="T4" fmla="*/ 40 w 55"/>
                  <a:gd name="T5" fmla="*/ 7 h 54"/>
                  <a:gd name="T6" fmla="*/ 38 w 55"/>
                  <a:gd name="T7" fmla="*/ 0 h 54"/>
                  <a:gd name="T8" fmla="*/ 0 w 55"/>
                  <a:gd name="T9" fmla="*/ 14 h 54"/>
                  <a:gd name="T10" fmla="*/ 7 w 55"/>
                  <a:gd name="T11" fmla="*/ 26 h 54"/>
                  <a:gd name="T12" fmla="*/ 17 w 55"/>
                  <a:gd name="T13" fmla="*/ 42 h 54"/>
                  <a:gd name="T14" fmla="*/ 24 w 55"/>
                  <a:gd name="T15" fmla="*/ 54 h 54"/>
                  <a:gd name="T16" fmla="*/ 55 w 55"/>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4">
                    <a:moveTo>
                      <a:pt x="55" y="31"/>
                    </a:moveTo>
                    <a:lnTo>
                      <a:pt x="52" y="24"/>
                    </a:lnTo>
                    <a:lnTo>
                      <a:pt x="40" y="7"/>
                    </a:lnTo>
                    <a:lnTo>
                      <a:pt x="38" y="0"/>
                    </a:lnTo>
                    <a:lnTo>
                      <a:pt x="0" y="14"/>
                    </a:lnTo>
                    <a:lnTo>
                      <a:pt x="7" y="26"/>
                    </a:lnTo>
                    <a:lnTo>
                      <a:pt x="17" y="42"/>
                    </a:lnTo>
                    <a:lnTo>
                      <a:pt x="24" y="54"/>
                    </a:lnTo>
                    <a:lnTo>
                      <a:pt x="55" y="31"/>
                    </a:ln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77" name="Freeform 316"/>
              <p:cNvSpPr>
                <a:spLocks/>
              </p:cNvSpPr>
              <p:nvPr/>
            </p:nvSpPr>
            <p:spPr bwMode="auto">
              <a:xfrm>
                <a:off x="3097418" y="4437874"/>
                <a:ext cx="61805" cy="59636"/>
              </a:xfrm>
              <a:custGeom>
                <a:avLst/>
                <a:gdLst>
                  <a:gd name="T0" fmla="*/ 57 w 57"/>
                  <a:gd name="T1" fmla="*/ 17 h 55"/>
                  <a:gd name="T2" fmla="*/ 50 w 57"/>
                  <a:gd name="T3" fmla="*/ 14 h 55"/>
                  <a:gd name="T4" fmla="*/ 33 w 57"/>
                  <a:gd name="T5" fmla="*/ 3 h 55"/>
                  <a:gd name="T6" fmla="*/ 26 w 57"/>
                  <a:gd name="T7" fmla="*/ 0 h 55"/>
                  <a:gd name="T8" fmla="*/ 0 w 57"/>
                  <a:gd name="T9" fmla="*/ 31 h 55"/>
                  <a:gd name="T10" fmla="*/ 14 w 57"/>
                  <a:gd name="T11" fmla="*/ 38 h 55"/>
                  <a:gd name="T12" fmla="*/ 31 w 57"/>
                  <a:gd name="T13" fmla="*/ 48 h 55"/>
                  <a:gd name="T14" fmla="*/ 43 w 57"/>
                  <a:gd name="T15" fmla="*/ 55 h 55"/>
                  <a:gd name="T16" fmla="*/ 57 w 57"/>
                  <a:gd name="T17"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57" y="17"/>
                    </a:moveTo>
                    <a:lnTo>
                      <a:pt x="50" y="14"/>
                    </a:lnTo>
                    <a:lnTo>
                      <a:pt x="33" y="3"/>
                    </a:lnTo>
                    <a:lnTo>
                      <a:pt x="26" y="0"/>
                    </a:lnTo>
                    <a:lnTo>
                      <a:pt x="0" y="31"/>
                    </a:lnTo>
                    <a:lnTo>
                      <a:pt x="14" y="38"/>
                    </a:lnTo>
                    <a:lnTo>
                      <a:pt x="31" y="48"/>
                    </a:lnTo>
                    <a:lnTo>
                      <a:pt x="43" y="55"/>
                    </a:lnTo>
                    <a:lnTo>
                      <a:pt x="57" y="17"/>
                    </a:ln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78" name="Freeform 317"/>
              <p:cNvSpPr>
                <a:spLocks noEditPoints="1"/>
              </p:cNvSpPr>
              <p:nvPr/>
            </p:nvSpPr>
            <p:spPr bwMode="auto">
              <a:xfrm>
                <a:off x="2926101" y="4448717"/>
                <a:ext cx="263481" cy="266734"/>
              </a:xfrm>
              <a:custGeom>
                <a:avLst/>
                <a:gdLst>
                  <a:gd name="T0" fmla="*/ 51 w 103"/>
                  <a:gd name="T1" fmla="*/ 104 h 104"/>
                  <a:gd name="T2" fmla="*/ 0 w 103"/>
                  <a:gd name="T3" fmla="*/ 52 h 104"/>
                  <a:gd name="T4" fmla="*/ 51 w 103"/>
                  <a:gd name="T5" fmla="*/ 0 h 104"/>
                  <a:gd name="T6" fmla="*/ 103 w 103"/>
                  <a:gd name="T7" fmla="*/ 52 h 104"/>
                  <a:gd name="T8" fmla="*/ 51 w 103"/>
                  <a:gd name="T9" fmla="*/ 104 h 104"/>
                  <a:gd name="T10" fmla="*/ 51 w 103"/>
                  <a:gd name="T11" fmla="*/ 16 h 104"/>
                  <a:gd name="T12" fmla="*/ 15 w 103"/>
                  <a:gd name="T13" fmla="*/ 52 h 104"/>
                  <a:gd name="T14" fmla="*/ 51 w 103"/>
                  <a:gd name="T15" fmla="*/ 89 h 104"/>
                  <a:gd name="T16" fmla="*/ 87 w 103"/>
                  <a:gd name="T17" fmla="*/ 52 h 104"/>
                  <a:gd name="T18" fmla="*/ 51 w 103"/>
                  <a:gd name="T19"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4">
                    <a:moveTo>
                      <a:pt x="51" y="104"/>
                    </a:moveTo>
                    <a:cubicBezTo>
                      <a:pt x="23" y="104"/>
                      <a:pt x="0" y="81"/>
                      <a:pt x="0" y="52"/>
                    </a:cubicBezTo>
                    <a:cubicBezTo>
                      <a:pt x="0" y="24"/>
                      <a:pt x="23" y="0"/>
                      <a:pt x="51" y="0"/>
                    </a:cubicBezTo>
                    <a:cubicBezTo>
                      <a:pt x="80" y="0"/>
                      <a:pt x="103" y="24"/>
                      <a:pt x="103" y="52"/>
                    </a:cubicBezTo>
                    <a:cubicBezTo>
                      <a:pt x="103" y="81"/>
                      <a:pt x="80" y="104"/>
                      <a:pt x="51" y="104"/>
                    </a:cubicBezTo>
                    <a:close/>
                    <a:moveTo>
                      <a:pt x="51" y="16"/>
                    </a:moveTo>
                    <a:cubicBezTo>
                      <a:pt x="31" y="16"/>
                      <a:pt x="15" y="32"/>
                      <a:pt x="15" y="52"/>
                    </a:cubicBezTo>
                    <a:cubicBezTo>
                      <a:pt x="15" y="73"/>
                      <a:pt x="31" y="89"/>
                      <a:pt x="51" y="89"/>
                    </a:cubicBezTo>
                    <a:cubicBezTo>
                      <a:pt x="71" y="89"/>
                      <a:pt x="87" y="73"/>
                      <a:pt x="87" y="52"/>
                    </a:cubicBezTo>
                    <a:cubicBezTo>
                      <a:pt x="87" y="32"/>
                      <a:pt x="71" y="16"/>
                      <a:pt x="51" y="1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79" name="Oval 318"/>
              <p:cNvSpPr>
                <a:spLocks noChangeArrowheads="1"/>
              </p:cNvSpPr>
              <p:nvPr/>
            </p:nvSpPr>
            <p:spPr bwMode="auto">
              <a:xfrm>
                <a:off x="2999832" y="4525702"/>
                <a:ext cx="112766" cy="112766"/>
              </a:xfrm>
              <a:prstGeom prst="ellipse">
                <a:avLst/>
              </a:pr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grpSp>
      </p:grpSp>
      <p:cxnSp>
        <p:nvCxnSpPr>
          <p:cNvPr id="99" name="直接连接符 98"/>
          <p:cNvCxnSpPr/>
          <p:nvPr/>
        </p:nvCxnSpPr>
        <p:spPr>
          <a:xfrm>
            <a:off x="1412671" y="4869160"/>
            <a:ext cx="9366660" cy="0"/>
          </a:xfrm>
          <a:prstGeom prst="line">
            <a:avLst/>
          </a:prstGeom>
          <a:ln>
            <a:solidFill>
              <a:schemeClr val="tx2"/>
            </a:solidFill>
            <a:prstDash val="sysDot"/>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105140" y="1908310"/>
            <a:ext cx="1981723" cy="1756383"/>
            <a:chOff x="3828855" y="1431232"/>
            <a:chExt cx="1486292" cy="1317287"/>
          </a:xfrm>
          <a:solidFill>
            <a:schemeClr val="accent2"/>
          </a:solidFill>
        </p:grpSpPr>
        <p:sp>
          <p:nvSpPr>
            <p:cNvPr id="46" name="Freeform 5"/>
            <p:cNvSpPr>
              <a:spLocks/>
            </p:cNvSpPr>
            <p:nvPr/>
          </p:nvSpPr>
          <p:spPr bwMode="auto">
            <a:xfrm>
              <a:off x="3828855" y="1431232"/>
              <a:ext cx="1486292" cy="131728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pFill/>
            <a:ln w="31750">
              <a:no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75000"/>
                    <a:lumOff val="25000"/>
                  </a:schemeClr>
                </a:solidFill>
                <a:latin typeface="宋体"/>
                <a:ea typeface="宋体"/>
                <a:sym typeface="Arial" panose="020B0604020202020204" pitchFamily="34" charset="0"/>
              </a:endParaRPr>
            </a:p>
          </p:txBody>
        </p:sp>
        <p:grpSp>
          <p:nvGrpSpPr>
            <p:cNvPr id="80" name="组合 79"/>
            <p:cNvGrpSpPr/>
            <p:nvPr/>
          </p:nvGrpSpPr>
          <p:grpSpPr>
            <a:xfrm>
              <a:off x="4428868" y="1741616"/>
              <a:ext cx="321986" cy="219341"/>
              <a:chOff x="4895160" y="4287159"/>
              <a:chExt cx="571418" cy="389258"/>
            </a:xfrm>
            <a:grpFill/>
          </p:grpSpPr>
          <p:sp>
            <p:nvSpPr>
              <p:cNvPr id="81"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82" name="Rectangle 328"/>
              <p:cNvSpPr>
                <a:spLocks noChangeArrowheads="1"/>
              </p:cNvSpPr>
              <p:nvPr/>
            </p:nvSpPr>
            <p:spPr bwMode="auto">
              <a:xfrm>
                <a:off x="4953712" y="4417273"/>
                <a:ext cx="315527" cy="59636"/>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83" name="Rectangle 329"/>
              <p:cNvSpPr>
                <a:spLocks noChangeArrowheads="1"/>
              </p:cNvSpPr>
              <p:nvPr/>
            </p:nvSpPr>
            <p:spPr bwMode="auto">
              <a:xfrm>
                <a:off x="4953712" y="4501847"/>
                <a:ext cx="99754" cy="105176"/>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84" name="Rectangle 330"/>
              <p:cNvSpPr>
                <a:spLocks noChangeArrowheads="1"/>
              </p:cNvSpPr>
              <p:nvPr/>
            </p:nvSpPr>
            <p:spPr bwMode="auto">
              <a:xfrm>
                <a:off x="5071899" y="4505100"/>
                <a:ext cx="107344" cy="13011"/>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85" name="Rectangle 331"/>
              <p:cNvSpPr>
                <a:spLocks noChangeArrowheads="1"/>
              </p:cNvSpPr>
              <p:nvPr/>
            </p:nvSpPr>
            <p:spPr bwMode="auto">
              <a:xfrm>
                <a:off x="5071899" y="4548471"/>
                <a:ext cx="107344" cy="13011"/>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86" name="Rectangle 332"/>
              <p:cNvSpPr>
                <a:spLocks noChangeArrowheads="1"/>
              </p:cNvSpPr>
              <p:nvPr/>
            </p:nvSpPr>
            <p:spPr bwMode="auto">
              <a:xfrm>
                <a:off x="5071899" y="4589674"/>
                <a:ext cx="107344" cy="15180"/>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87" name="Freeform 333"/>
              <p:cNvSpPr>
                <a:spLocks/>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88" name="Freeform 334"/>
              <p:cNvSpPr>
                <a:spLocks/>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89" name="Freeform 335"/>
              <p:cNvSpPr>
                <a:spLocks/>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grpSp>
        <p:sp>
          <p:nvSpPr>
            <p:cNvPr id="102" name="矩形 101"/>
            <p:cNvSpPr/>
            <p:nvPr/>
          </p:nvSpPr>
          <p:spPr>
            <a:xfrm>
              <a:off x="4243580" y="2110921"/>
              <a:ext cx="652102" cy="271228"/>
            </a:xfrm>
            <a:prstGeom prst="rect">
              <a:avLst/>
            </a:prstGeom>
            <a:grpFill/>
            <a:ln>
              <a:noFill/>
            </a:ln>
          </p:spPr>
          <p:txBody>
            <a:bodyPr wrap="none" lIns="68580" tIns="34290" rIns="68580" bIns="34290">
              <a:spAutoFit/>
            </a:bodyPr>
            <a:lstStyle/>
            <a:p>
              <a:pPr algn="ctr"/>
              <a:r>
                <a:rPr lang="zh-CN" altLang="en-US" sz="1900" dirty="0">
                  <a:solidFill>
                    <a:schemeClr val="bg1"/>
                  </a:solidFill>
                  <a:latin typeface="宋体"/>
                  <a:ea typeface="宋体"/>
                </a:rPr>
                <a:t>建议二</a:t>
              </a:r>
            </a:p>
          </p:txBody>
        </p:sp>
      </p:grpSp>
      <p:grpSp>
        <p:nvGrpSpPr>
          <p:cNvPr id="4" name="组合 3"/>
          <p:cNvGrpSpPr/>
          <p:nvPr/>
        </p:nvGrpSpPr>
        <p:grpSpPr>
          <a:xfrm>
            <a:off x="7862945" y="1908310"/>
            <a:ext cx="1981723" cy="1756383"/>
            <a:chOff x="5897209" y="1431232"/>
            <a:chExt cx="1486292" cy="1317287"/>
          </a:xfrm>
          <a:solidFill>
            <a:schemeClr val="accent3"/>
          </a:solidFill>
        </p:grpSpPr>
        <p:sp>
          <p:nvSpPr>
            <p:cNvPr id="48" name="Freeform 5"/>
            <p:cNvSpPr>
              <a:spLocks/>
            </p:cNvSpPr>
            <p:nvPr/>
          </p:nvSpPr>
          <p:spPr bwMode="auto">
            <a:xfrm>
              <a:off x="5897209" y="1431232"/>
              <a:ext cx="1486292" cy="131728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pFill/>
            <a:ln w="31750">
              <a:no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75000"/>
                    <a:lumOff val="25000"/>
                  </a:schemeClr>
                </a:solidFill>
                <a:latin typeface="宋体"/>
                <a:ea typeface="宋体"/>
                <a:sym typeface="Arial" panose="020B0604020202020204" pitchFamily="34" charset="0"/>
              </a:endParaRPr>
            </a:p>
          </p:txBody>
        </p:sp>
        <p:grpSp>
          <p:nvGrpSpPr>
            <p:cNvPr id="54" name="组合 53"/>
            <p:cNvGrpSpPr/>
            <p:nvPr/>
          </p:nvGrpSpPr>
          <p:grpSpPr>
            <a:xfrm>
              <a:off x="6524878" y="1736422"/>
              <a:ext cx="230951" cy="229729"/>
              <a:chOff x="3856417" y="4248125"/>
              <a:chExt cx="409860" cy="407692"/>
            </a:xfrm>
            <a:grpFill/>
          </p:grpSpPr>
          <p:sp>
            <p:nvSpPr>
              <p:cNvPr id="55" name="Freeform 187"/>
              <p:cNvSpPr>
                <a:spLocks/>
              </p:cNvSpPr>
              <p:nvPr/>
            </p:nvSpPr>
            <p:spPr bwMode="auto">
              <a:xfrm>
                <a:off x="3969183" y="4489921"/>
                <a:ext cx="279745" cy="165896"/>
              </a:xfrm>
              <a:custGeom>
                <a:avLst/>
                <a:gdLst>
                  <a:gd name="T0" fmla="*/ 76 w 109"/>
                  <a:gd name="T1" fmla="*/ 0 h 65"/>
                  <a:gd name="T2" fmla="*/ 54 w 109"/>
                  <a:gd name="T3" fmla="*/ 0 h 65"/>
                  <a:gd name="T4" fmla="*/ 69 w 109"/>
                  <a:gd name="T5" fmla="*/ 17 h 65"/>
                  <a:gd name="T6" fmla="*/ 76 w 109"/>
                  <a:gd name="T7" fmla="*/ 17 h 65"/>
                  <a:gd name="T8" fmla="*/ 91 w 109"/>
                  <a:gd name="T9" fmla="*/ 32 h 65"/>
                  <a:gd name="T10" fmla="*/ 76 w 109"/>
                  <a:gd name="T11" fmla="*/ 48 h 65"/>
                  <a:gd name="T12" fmla="*/ 32 w 109"/>
                  <a:gd name="T13" fmla="*/ 48 h 65"/>
                  <a:gd name="T14" fmla="*/ 17 w 109"/>
                  <a:gd name="T15" fmla="*/ 32 h 65"/>
                  <a:gd name="T16" fmla="*/ 20 w 109"/>
                  <a:gd name="T17" fmla="*/ 24 h 65"/>
                  <a:gd name="T18" fmla="*/ 1 w 109"/>
                  <a:gd name="T19" fmla="*/ 24 h 65"/>
                  <a:gd name="T20" fmla="*/ 0 w 109"/>
                  <a:gd name="T21" fmla="*/ 32 h 65"/>
                  <a:gd name="T22" fmla="*/ 32 w 109"/>
                  <a:gd name="T23" fmla="*/ 65 h 65"/>
                  <a:gd name="T24" fmla="*/ 76 w 109"/>
                  <a:gd name="T25" fmla="*/ 65 h 65"/>
                  <a:gd name="T26" fmla="*/ 109 w 109"/>
                  <a:gd name="T27" fmla="*/ 32 h 65"/>
                  <a:gd name="T28" fmla="*/ 76 w 109"/>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65">
                    <a:moveTo>
                      <a:pt x="76" y="0"/>
                    </a:moveTo>
                    <a:cubicBezTo>
                      <a:pt x="54" y="0"/>
                      <a:pt x="54" y="0"/>
                      <a:pt x="54" y="0"/>
                    </a:cubicBezTo>
                    <a:cubicBezTo>
                      <a:pt x="61" y="4"/>
                      <a:pt x="66" y="10"/>
                      <a:pt x="69" y="17"/>
                    </a:cubicBezTo>
                    <a:cubicBezTo>
                      <a:pt x="76" y="17"/>
                      <a:pt x="76" y="17"/>
                      <a:pt x="76" y="17"/>
                    </a:cubicBezTo>
                    <a:cubicBezTo>
                      <a:pt x="85" y="17"/>
                      <a:pt x="91" y="24"/>
                      <a:pt x="91" y="32"/>
                    </a:cubicBezTo>
                    <a:cubicBezTo>
                      <a:pt x="91" y="41"/>
                      <a:pt x="85" y="48"/>
                      <a:pt x="76" y="48"/>
                    </a:cubicBezTo>
                    <a:cubicBezTo>
                      <a:pt x="32" y="48"/>
                      <a:pt x="32" y="48"/>
                      <a:pt x="32" y="48"/>
                    </a:cubicBezTo>
                    <a:cubicBezTo>
                      <a:pt x="24" y="48"/>
                      <a:pt x="17" y="41"/>
                      <a:pt x="17" y="32"/>
                    </a:cubicBezTo>
                    <a:cubicBezTo>
                      <a:pt x="17" y="29"/>
                      <a:pt x="18" y="26"/>
                      <a:pt x="20" y="24"/>
                    </a:cubicBezTo>
                    <a:cubicBezTo>
                      <a:pt x="1" y="24"/>
                      <a:pt x="1" y="24"/>
                      <a:pt x="1" y="24"/>
                    </a:cubicBezTo>
                    <a:cubicBezTo>
                      <a:pt x="0" y="27"/>
                      <a:pt x="0" y="30"/>
                      <a:pt x="0" y="32"/>
                    </a:cubicBezTo>
                    <a:cubicBezTo>
                      <a:pt x="0" y="50"/>
                      <a:pt x="14" y="65"/>
                      <a:pt x="32" y="65"/>
                    </a:cubicBezTo>
                    <a:cubicBezTo>
                      <a:pt x="76" y="65"/>
                      <a:pt x="76" y="65"/>
                      <a:pt x="76" y="65"/>
                    </a:cubicBezTo>
                    <a:cubicBezTo>
                      <a:pt x="94" y="65"/>
                      <a:pt x="109" y="50"/>
                      <a:pt x="109" y="32"/>
                    </a:cubicBezTo>
                    <a:cubicBezTo>
                      <a:pt x="109" y="15"/>
                      <a:pt x="94" y="0"/>
                      <a:pt x="76"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56" name="Freeform 188"/>
              <p:cNvSpPr>
                <a:spLocks/>
              </p:cNvSpPr>
              <p:nvPr/>
            </p:nvSpPr>
            <p:spPr bwMode="auto">
              <a:xfrm>
                <a:off x="3856417" y="4489921"/>
                <a:ext cx="279745" cy="165896"/>
              </a:xfrm>
              <a:custGeom>
                <a:avLst/>
                <a:gdLst>
                  <a:gd name="T0" fmla="*/ 41 w 109"/>
                  <a:gd name="T1" fmla="*/ 48 h 65"/>
                  <a:gd name="T2" fmla="*/ 33 w 109"/>
                  <a:gd name="T3" fmla="*/ 48 h 65"/>
                  <a:gd name="T4" fmla="*/ 18 w 109"/>
                  <a:gd name="T5" fmla="*/ 32 h 65"/>
                  <a:gd name="T6" fmla="*/ 33 w 109"/>
                  <a:gd name="T7" fmla="*/ 17 h 65"/>
                  <a:gd name="T8" fmla="*/ 37 w 109"/>
                  <a:gd name="T9" fmla="*/ 17 h 65"/>
                  <a:gd name="T10" fmla="*/ 77 w 109"/>
                  <a:gd name="T11" fmla="*/ 17 h 65"/>
                  <a:gd name="T12" fmla="*/ 92 w 109"/>
                  <a:gd name="T13" fmla="*/ 32 h 65"/>
                  <a:gd name="T14" fmla="*/ 92 w 109"/>
                  <a:gd name="T15" fmla="*/ 35 h 65"/>
                  <a:gd name="T16" fmla="*/ 89 w 109"/>
                  <a:gd name="T17" fmla="*/ 42 h 65"/>
                  <a:gd name="T18" fmla="*/ 108 w 109"/>
                  <a:gd name="T19" fmla="*/ 42 h 65"/>
                  <a:gd name="T20" fmla="*/ 109 w 109"/>
                  <a:gd name="T21" fmla="*/ 35 h 65"/>
                  <a:gd name="T22" fmla="*/ 109 w 109"/>
                  <a:gd name="T23" fmla="*/ 35 h 65"/>
                  <a:gd name="T24" fmla="*/ 109 w 109"/>
                  <a:gd name="T25" fmla="*/ 32 h 65"/>
                  <a:gd name="T26" fmla="*/ 77 w 109"/>
                  <a:gd name="T27" fmla="*/ 0 h 65"/>
                  <a:gd name="T28" fmla="*/ 37 w 109"/>
                  <a:gd name="T29" fmla="*/ 0 h 65"/>
                  <a:gd name="T30" fmla="*/ 33 w 109"/>
                  <a:gd name="T31" fmla="*/ 0 h 65"/>
                  <a:gd name="T32" fmla="*/ 0 w 109"/>
                  <a:gd name="T33" fmla="*/ 32 h 65"/>
                  <a:gd name="T34" fmla="*/ 33 w 109"/>
                  <a:gd name="T35" fmla="*/ 65 h 65"/>
                  <a:gd name="T36" fmla="*/ 56 w 109"/>
                  <a:gd name="T37" fmla="*/ 65 h 65"/>
                  <a:gd name="T38" fmla="*/ 41 w 109"/>
                  <a:gd name="T3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65">
                    <a:moveTo>
                      <a:pt x="41" y="48"/>
                    </a:moveTo>
                    <a:cubicBezTo>
                      <a:pt x="33" y="48"/>
                      <a:pt x="33" y="48"/>
                      <a:pt x="33" y="48"/>
                    </a:cubicBezTo>
                    <a:cubicBezTo>
                      <a:pt x="24" y="48"/>
                      <a:pt x="18" y="41"/>
                      <a:pt x="18" y="32"/>
                    </a:cubicBezTo>
                    <a:cubicBezTo>
                      <a:pt x="18" y="24"/>
                      <a:pt x="24" y="17"/>
                      <a:pt x="33" y="17"/>
                    </a:cubicBezTo>
                    <a:cubicBezTo>
                      <a:pt x="37" y="17"/>
                      <a:pt x="37" y="17"/>
                      <a:pt x="37" y="17"/>
                    </a:cubicBezTo>
                    <a:cubicBezTo>
                      <a:pt x="77" y="17"/>
                      <a:pt x="77" y="17"/>
                      <a:pt x="77" y="17"/>
                    </a:cubicBezTo>
                    <a:cubicBezTo>
                      <a:pt x="85" y="17"/>
                      <a:pt x="92" y="24"/>
                      <a:pt x="92" y="32"/>
                    </a:cubicBezTo>
                    <a:cubicBezTo>
                      <a:pt x="92" y="33"/>
                      <a:pt x="92" y="34"/>
                      <a:pt x="92" y="35"/>
                    </a:cubicBezTo>
                    <a:cubicBezTo>
                      <a:pt x="91" y="38"/>
                      <a:pt x="90" y="40"/>
                      <a:pt x="89" y="42"/>
                    </a:cubicBezTo>
                    <a:cubicBezTo>
                      <a:pt x="108" y="42"/>
                      <a:pt x="108" y="42"/>
                      <a:pt x="108" y="42"/>
                    </a:cubicBezTo>
                    <a:cubicBezTo>
                      <a:pt x="108" y="40"/>
                      <a:pt x="109" y="38"/>
                      <a:pt x="109" y="35"/>
                    </a:cubicBezTo>
                    <a:cubicBezTo>
                      <a:pt x="109" y="35"/>
                      <a:pt x="109" y="35"/>
                      <a:pt x="109" y="35"/>
                    </a:cubicBezTo>
                    <a:cubicBezTo>
                      <a:pt x="109" y="34"/>
                      <a:pt x="109" y="33"/>
                      <a:pt x="109" y="32"/>
                    </a:cubicBezTo>
                    <a:cubicBezTo>
                      <a:pt x="109" y="15"/>
                      <a:pt x="95" y="0"/>
                      <a:pt x="77" y="0"/>
                    </a:cubicBezTo>
                    <a:cubicBezTo>
                      <a:pt x="37" y="0"/>
                      <a:pt x="37" y="0"/>
                      <a:pt x="37" y="0"/>
                    </a:cubicBezTo>
                    <a:cubicBezTo>
                      <a:pt x="33" y="0"/>
                      <a:pt x="33" y="0"/>
                      <a:pt x="33" y="0"/>
                    </a:cubicBezTo>
                    <a:cubicBezTo>
                      <a:pt x="15" y="0"/>
                      <a:pt x="0" y="15"/>
                      <a:pt x="0" y="32"/>
                    </a:cubicBezTo>
                    <a:cubicBezTo>
                      <a:pt x="0" y="50"/>
                      <a:pt x="15" y="65"/>
                      <a:pt x="33" y="65"/>
                    </a:cubicBezTo>
                    <a:cubicBezTo>
                      <a:pt x="56" y="65"/>
                      <a:pt x="56" y="65"/>
                      <a:pt x="56" y="65"/>
                    </a:cubicBezTo>
                    <a:cubicBezTo>
                      <a:pt x="50" y="61"/>
                      <a:pt x="44" y="55"/>
                      <a:pt x="41" y="4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57" name="Freeform 189"/>
              <p:cNvSpPr>
                <a:spLocks noEditPoints="1"/>
              </p:cNvSpPr>
              <p:nvPr/>
            </p:nvSpPr>
            <p:spPr bwMode="auto">
              <a:xfrm>
                <a:off x="3950749" y="4248125"/>
                <a:ext cx="202761" cy="204930"/>
              </a:xfrm>
              <a:custGeom>
                <a:avLst/>
                <a:gdLst>
                  <a:gd name="T0" fmla="*/ 40 w 79"/>
                  <a:gd name="T1" fmla="*/ 0 h 80"/>
                  <a:gd name="T2" fmla="*/ 0 w 79"/>
                  <a:gd name="T3" fmla="*/ 40 h 80"/>
                  <a:gd name="T4" fmla="*/ 40 w 79"/>
                  <a:gd name="T5" fmla="*/ 80 h 80"/>
                  <a:gd name="T6" fmla="*/ 79 w 79"/>
                  <a:gd name="T7" fmla="*/ 40 h 80"/>
                  <a:gd name="T8" fmla="*/ 40 w 79"/>
                  <a:gd name="T9" fmla="*/ 0 h 80"/>
                  <a:gd name="T10" fmla="*/ 63 w 79"/>
                  <a:gd name="T11" fmla="*/ 46 h 80"/>
                  <a:gd name="T12" fmla="*/ 46 w 79"/>
                  <a:gd name="T13" fmla="*/ 46 h 80"/>
                  <a:gd name="T14" fmla="*/ 46 w 79"/>
                  <a:gd name="T15" fmla="*/ 63 h 80"/>
                  <a:gd name="T16" fmla="*/ 33 w 79"/>
                  <a:gd name="T17" fmla="*/ 63 h 80"/>
                  <a:gd name="T18" fmla="*/ 33 w 79"/>
                  <a:gd name="T19" fmla="*/ 46 h 80"/>
                  <a:gd name="T20" fmla="*/ 17 w 79"/>
                  <a:gd name="T21" fmla="*/ 46 h 80"/>
                  <a:gd name="T22" fmla="*/ 17 w 79"/>
                  <a:gd name="T23" fmla="*/ 34 h 80"/>
                  <a:gd name="T24" fmla="*/ 33 w 79"/>
                  <a:gd name="T25" fmla="*/ 34 h 80"/>
                  <a:gd name="T26" fmla="*/ 33 w 79"/>
                  <a:gd name="T27" fmla="*/ 17 h 80"/>
                  <a:gd name="T28" fmla="*/ 46 w 79"/>
                  <a:gd name="T29" fmla="*/ 17 h 80"/>
                  <a:gd name="T30" fmla="*/ 46 w 79"/>
                  <a:gd name="T31" fmla="*/ 34 h 80"/>
                  <a:gd name="T32" fmla="*/ 63 w 79"/>
                  <a:gd name="T33" fmla="*/ 34 h 80"/>
                  <a:gd name="T34" fmla="*/ 63 w 79"/>
                  <a:gd name="T35"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80">
                    <a:moveTo>
                      <a:pt x="40" y="0"/>
                    </a:moveTo>
                    <a:cubicBezTo>
                      <a:pt x="18" y="0"/>
                      <a:pt x="0" y="18"/>
                      <a:pt x="0" y="40"/>
                    </a:cubicBezTo>
                    <a:cubicBezTo>
                      <a:pt x="0" y="62"/>
                      <a:pt x="18" y="80"/>
                      <a:pt x="40" y="80"/>
                    </a:cubicBezTo>
                    <a:cubicBezTo>
                      <a:pt x="62" y="80"/>
                      <a:pt x="79" y="62"/>
                      <a:pt x="79" y="40"/>
                    </a:cubicBezTo>
                    <a:cubicBezTo>
                      <a:pt x="79" y="18"/>
                      <a:pt x="62" y="0"/>
                      <a:pt x="40" y="0"/>
                    </a:cubicBezTo>
                    <a:close/>
                    <a:moveTo>
                      <a:pt x="63" y="46"/>
                    </a:moveTo>
                    <a:cubicBezTo>
                      <a:pt x="46" y="46"/>
                      <a:pt x="46" y="46"/>
                      <a:pt x="46" y="46"/>
                    </a:cubicBezTo>
                    <a:cubicBezTo>
                      <a:pt x="46" y="63"/>
                      <a:pt x="46" y="63"/>
                      <a:pt x="46" y="63"/>
                    </a:cubicBezTo>
                    <a:cubicBezTo>
                      <a:pt x="33" y="63"/>
                      <a:pt x="33" y="63"/>
                      <a:pt x="33" y="63"/>
                    </a:cubicBezTo>
                    <a:cubicBezTo>
                      <a:pt x="33" y="46"/>
                      <a:pt x="33" y="46"/>
                      <a:pt x="33" y="46"/>
                    </a:cubicBezTo>
                    <a:cubicBezTo>
                      <a:pt x="17" y="46"/>
                      <a:pt x="17" y="46"/>
                      <a:pt x="17" y="46"/>
                    </a:cubicBezTo>
                    <a:cubicBezTo>
                      <a:pt x="17" y="34"/>
                      <a:pt x="17" y="34"/>
                      <a:pt x="17" y="34"/>
                    </a:cubicBezTo>
                    <a:cubicBezTo>
                      <a:pt x="33" y="34"/>
                      <a:pt x="33" y="34"/>
                      <a:pt x="33" y="34"/>
                    </a:cubicBezTo>
                    <a:cubicBezTo>
                      <a:pt x="33" y="17"/>
                      <a:pt x="33" y="17"/>
                      <a:pt x="33" y="17"/>
                    </a:cubicBezTo>
                    <a:cubicBezTo>
                      <a:pt x="46" y="17"/>
                      <a:pt x="46" y="17"/>
                      <a:pt x="46" y="17"/>
                    </a:cubicBezTo>
                    <a:cubicBezTo>
                      <a:pt x="46" y="34"/>
                      <a:pt x="46" y="34"/>
                      <a:pt x="46" y="34"/>
                    </a:cubicBezTo>
                    <a:cubicBezTo>
                      <a:pt x="63" y="34"/>
                      <a:pt x="63" y="34"/>
                      <a:pt x="63" y="34"/>
                    </a:cubicBezTo>
                    <a:lnTo>
                      <a:pt x="63" y="46"/>
                    </a:ln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58" name="Rectangle 190"/>
              <p:cNvSpPr>
                <a:spLocks noChangeArrowheads="1"/>
              </p:cNvSpPr>
              <p:nvPr/>
            </p:nvSpPr>
            <p:spPr bwMode="auto">
              <a:xfrm>
                <a:off x="4200135" y="4356553"/>
                <a:ext cx="30360" cy="101923"/>
              </a:xfrm>
              <a:prstGeom prst="rect">
                <a:avLst/>
              </a:prstGeom>
              <a:grp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59" name="Rectangle 191"/>
              <p:cNvSpPr>
                <a:spLocks noChangeArrowheads="1"/>
              </p:cNvSpPr>
              <p:nvPr/>
            </p:nvSpPr>
            <p:spPr bwMode="auto">
              <a:xfrm>
                <a:off x="4164354" y="4392335"/>
                <a:ext cx="101923" cy="30360"/>
              </a:xfrm>
              <a:prstGeom prst="rect">
                <a:avLst/>
              </a:prstGeom>
              <a:grp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60" name="Rectangle 192"/>
              <p:cNvSpPr>
                <a:spLocks noChangeArrowheads="1"/>
              </p:cNvSpPr>
              <p:nvPr/>
            </p:nvSpPr>
            <p:spPr bwMode="auto">
              <a:xfrm>
                <a:off x="3879187" y="4386913"/>
                <a:ext cx="18433" cy="61805"/>
              </a:xfrm>
              <a:prstGeom prst="rect">
                <a:avLst/>
              </a:prstGeom>
              <a:grp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sp>
            <p:nvSpPr>
              <p:cNvPr id="61" name="Rectangle 193"/>
              <p:cNvSpPr>
                <a:spLocks noChangeArrowheads="1"/>
              </p:cNvSpPr>
              <p:nvPr/>
            </p:nvSpPr>
            <p:spPr bwMode="auto">
              <a:xfrm>
                <a:off x="3858586" y="4407515"/>
                <a:ext cx="61805" cy="17349"/>
              </a:xfrm>
              <a:prstGeom prst="rect">
                <a:avLst/>
              </a:prstGeom>
              <a:grp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宋体"/>
                  <a:ea typeface="宋体"/>
                </a:endParaRPr>
              </a:p>
            </p:txBody>
          </p:sp>
        </p:grpSp>
        <p:sp>
          <p:nvSpPr>
            <p:cNvPr id="103" name="矩形 102"/>
            <p:cNvSpPr/>
            <p:nvPr/>
          </p:nvSpPr>
          <p:spPr>
            <a:xfrm>
              <a:off x="6309107" y="2110921"/>
              <a:ext cx="652102" cy="271228"/>
            </a:xfrm>
            <a:prstGeom prst="rect">
              <a:avLst/>
            </a:prstGeom>
            <a:grpFill/>
            <a:ln>
              <a:noFill/>
            </a:ln>
          </p:spPr>
          <p:txBody>
            <a:bodyPr wrap="none" lIns="68580" tIns="34290" rIns="68580" bIns="34290">
              <a:spAutoFit/>
            </a:bodyPr>
            <a:lstStyle/>
            <a:p>
              <a:pPr algn="ctr"/>
              <a:r>
                <a:rPr lang="zh-CN" altLang="en-US" sz="1900" dirty="0">
                  <a:solidFill>
                    <a:schemeClr val="bg1"/>
                  </a:solidFill>
                  <a:latin typeface="宋体"/>
                  <a:ea typeface="宋体"/>
                </a:rPr>
                <a:t>建议三</a:t>
              </a:r>
            </a:p>
          </p:txBody>
        </p:sp>
      </p:grpSp>
      <p:grpSp>
        <p:nvGrpSpPr>
          <p:cNvPr id="104" name="组合 103"/>
          <p:cNvGrpSpPr/>
          <p:nvPr/>
        </p:nvGrpSpPr>
        <p:grpSpPr>
          <a:xfrm>
            <a:off x="2447595" y="3810065"/>
            <a:ext cx="1913867" cy="978711"/>
            <a:chOff x="746611" y="1597841"/>
            <a:chExt cx="1435400" cy="734033"/>
          </a:xfrm>
        </p:grpSpPr>
        <p:sp>
          <p:nvSpPr>
            <p:cNvPr id="105" name="TextBox 40"/>
            <p:cNvSpPr txBox="1"/>
            <p:nvPr/>
          </p:nvSpPr>
          <p:spPr>
            <a:xfrm>
              <a:off x="746611" y="1847126"/>
              <a:ext cx="1296144" cy="484748"/>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solidFill>
                    <a:schemeClr val="tx1">
                      <a:lumMod val="75000"/>
                      <a:lumOff val="25000"/>
                    </a:schemeClr>
                  </a:solidFill>
                  <a:latin typeface="宋体"/>
                  <a:ea typeface="宋体"/>
                </a:rPr>
                <a:t>单击此处添加文本内容</a:t>
              </a:r>
              <a:endParaRPr lang="en-US" altLang="zh-CN" sz="1200" dirty="0">
                <a:solidFill>
                  <a:schemeClr val="tx1">
                    <a:lumMod val="75000"/>
                    <a:lumOff val="25000"/>
                  </a:schemeClr>
                </a:solidFill>
                <a:latin typeface="宋体"/>
                <a:ea typeface="宋体"/>
              </a:endParaRPr>
            </a:p>
            <a:p>
              <a:r>
                <a:rPr lang="zh-CN" altLang="en-US" sz="1200" dirty="0">
                  <a:solidFill>
                    <a:schemeClr val="tx1">
                      <a:lumMod val="75000"/>
                      <a:lumOff val="25000"/>
                    </a:schemeClr>
                  </a:solidFill>
                  <a:latin typeface="宋体"/>
                  <a:ea typeface="宋体"/>
                </a:rPr>
                <a:t>单击此处添加文本内容</a:t>
              </a:r>
              <a:endParaRPr lang="en-US" altLang="zh-CN" sz="1200" dirty="0">
                <a:solidFill>
                  <a:schemeClr val="tx1">
                    <a:lumMod val="75000"/>
                    <a:lumOff val="25000"/>
                  </a:schemeClr>
                </a:solidFill>
                <a:latin typeface="宋体"/>
                <a:ea typeface="宋体"/>
              </a:endParaRPr>
            </a:p>
            <a:p>
              <a:endParaRPr lang="zh-CN" altLang="en-US" sz="1200" dirty="0">
                <a:solidFill>
                  <a:schemeClr val="tx1">
                    <a:lumMod val="75000"/>
                    <a:lumOff val="25000"/>
                  </a:schemeClr>
                </a:solidFill>
                <a:latin typeface="宋体"/>
                <a:ea typeface="宋体"/>
              </a:endParaRPr>
            </a:p>
          </p:txBody>
        </p:sp>
        <p:sp>
          <p:nvSpPr>
            <p:cNvPr id="106" name="TextBox 40"/>
            <p:cNvSpPr txBox="1"/>
            <p:nvPr/>
          </p:nvSpPr>
          <p:spPr>
            <a:xfrm>
              <a:off x="984432" y="1597841"/>
              <a:ext cx="1197579" cy="271228"/>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900" dirty="0">
                  <a:solidFill>
                    <a:schemeClr val="tx1">
                      <a:lumMod val="75000"/>
                      <a:lumOff val="25000"/>
                    </a:schemeClr>
                  </a:solidFill>
                  <a:latin typeface="宋体"/>
                  <a:ea typeface="宋体"/>
                </a:rPr>
                <a:t>标题内容</a:t>
              </a:r>
            </a:p>
          </p:txBody>
        </p:sp>
      </p:grpSp>
      <p:grpSp>
        <p:nvGrpSpPr>
          <p:cNvPr id="110" name="组合 109"/>
          <p:cNvGrpSpPr/>
          <p:nvPr/>
        </p:nvGrpSpPr>
        <p:grpSpPr>
          <a:xfrm>
            <a:off x="5221128" y="3810065"/>
            <a:ext cx="1913867" cy="978711"/>
            <a:chOff x="746611" y="1597841"/>
            <a:chExt cx="1435400" cy="734033"/>
          </a:xfrm>
        </p:grpSpPr>
        <p:sp>
          <p:nvSpPr>
            <p:cNvPr id="111" name="TextBox 40"/>
            <p:cNvSpPr txBox="1"/>
            <p:nvPr/>
          </p:nvSpPr>
          <p:spPr>
            <a:xfrm>
              <a:off x="746611" y="1847126"/>
              <a:ext cx="1296144" cy="484748"/>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solidFill>
                    <a:schemeClr val="tx1">
                      <a:lumMod val="75000"/>
                      <a:lumOff val="25000"/>
                    </a:schemeClr>
                  </a:solidFill>
                  <a:latin typeface="宋体"/>
                  <a:ea typeface="宋体"/>
                </a:rPr>
                <a:t>单击此处添加文本内容</a:t>
              </a:r>
              <a:endParaRPr lang="en-US" altLang="zh-CN" sz="1200" dirty="0">
                <a:solidFill>
                  <a:schemeClr val="tx1">
                    <a:lumMod val="75000"/>
                    <a:lumOff val="25000"/>
                  </a:schemeClr>
                </a:solidFill>
                <a:latin typeface="宋体"/>
                <a:ea typeface="宋体"/>
              </a:endParaRPr>
            </a:p>
            <a:p>
              <a:r>
                <a:rPr lang="zh-CN" altLang="en-US" sz="1200" dirty="0">
                  <a:solidFill>
                    <a:schemeClr val="tx1">
                      <a:lumMod val="75000"/>
                      <a:lumOff val="25000"/>
                    </a:schemeClr>
                  </a:solidFill>
                  <a:latin typeface="宋体"/>
                  <a:ea typeface="宋体"/>
                </a:rPr>
                <a:t>单击此处添加文本内容</a:t>
              </a:r>
              <a:endParaRPr lang="en-US" altLang="zh-CN" sz="1200" dirty="0">
                <a:solidFill>
                  <a:schemeClr val="tx1">
                    <a:lumMod val="75000"/>
                    <a:lumOff val="25000"/>
                  </a:schemeClr>
                </a:solidFill>
                <a:latin typeface="宋体"/>
                <a:ea typeface="宋体"/>
              </a:endParaRPr>
            </a:p>
            <a:p>
              <a:endParaRPr lang="zh-CN" altLang="en-US" sz="1200" dirty="0">
                <a:solidFill>
                  <a:schemeClr val="tx1">
                    <a:lumMod val="75000"/>
                    <a:lumOff val="25000"/>
                  </a:schemeClr>
                </a:solidFill>
                <a:latin typeface="宋体"/>
                <a:ea typeface="宋体"/>
              </a:endParaRPr>
            </a:p>
          </p:txBody>
        </p:sp>
        <p:sp>
          <p:nvSpPr>
            <p:cNvPr id="112" name="TextBox 40"/>
            <p:cNvSpPr txBox="1"/>
            <p:nvPr/>
          </p:nvSpPr>
          <p:spPr>
            <a:xfrm>
              <a:off x="984432" y="1597841"/>
              <a:ext cx="1197579" cy="271228"/>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900" dirty="0">
                  <a:solidFill>
                    <a:schemeClr val="tx1">
                      <a:lumMod val="75000"/>
                      <a:lumOff val="25000"/>
                    </a:schemeClr>
                  </a:solidFill>
                  <a:latin typeface="宋体"/>
                  <a:ea typeface="宋体"/>
                </a:rPr>
                <a:t>标题内容</a:t>
              </a:r>
            </a:p>
          </p:txBody>
        </p:sp>
      </p:grpSp>
      <p:grpSp>
        <p:nvGrpSpPr>
          <p:cNvPr id="113" name="组合 112"/>
          <p:cNvGrpSpPr/>
          <p:nvPr/>
        </p:nvGrpSpPr>
        <p:grpSpPr>
          <a:xfrm>
            <a:off x="8016214" y="3810065"/>
            <a:ext cx="1898799" cy="978711"/>
            <a:chOff x="757912" y="1597841"/>
            <a:chExt cx="1424099" cy="734033"/>
          </a:xfrm>
        </p:grpSpPr>
        <p:sp>
          <p:nvSpPr>
            <p:cNvPr id="114" name="TextBox 40"/>
            <p:cNvSpPr txBox="1"/>
            <p:nvPr/>
          </p:nvSpPr>
          <p:spPr>
            <a:xfrm>
              <a:off x="757912" y="1847126"/>
              <a:ext cx="1296144" cy="484748"/>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solidFill>
                    <a:schemeClr val="tx1">
                      <a:lumMod val="75000"/>
                      <a:lumOff val="25000"/>
                    </a:schemeClr>
                  </a:solidFill>
                  <a:latin typeface="宋体"/>
                  <a:ea typeface="宋体"/>
                </a:rPr>
                <a:t>单击此处添加文本内容</a:t>
              </a:r>
              <a:endParaRPr lang="en-US" altLang="zh-CN" sz="1200" dirty="0">
                <a:solidFill>
                  <a:schemeClr val="tx1">
                    <a:lumMod val="75000"/>
                    <a:lumOff val="25000"/>
                  </a:schemeClr>
                </a:solidFill>
                <a:latin typeface="宋体"/>
                <a:ea typeface="宋体"/>
              </a:endParaRPr>
            </a:p>
            <a:p>
              <a:r>
                <a:rPr lang="zh-CN" altLang="en-US" sz="1200" dirty="0">
                  <a:solidFill>
                    <a:schemeClr val="tx1">
                      <a:lumMod val="75000"/>
                      <a:lumOff val="25000"/>
                    </a:schemeClr>
                  </a:solidFill>
                  <a:latin typeface="宋体"/>
                  <a:ea typeface="宋体"/>
                </a:rPr>
                <a:t>单击此处添加文本内容</a:t>
              </a:r>
              <a:endParaRPr lang="en-US" altLang="zh-CN" sz="1200" dirty="0">
                <a:solidFill>
                  <a:schemeClr val="tx1">
                    <a:lumMod val="75000"/>
                    <a:lumOff val="25000"/>
                  </a:schemeClr>
                </a:solidFill>
                <a:latin typeface="宋体"/>
                <a:ea typeface="宋体"/>
              </a:endParaRPr>
            </a:p>
            <a:p>
              <a:endParaRPr lang="zh-CN" altLang="en-US" sz="1200" dirty="0">
                <a:solidFill>
                  <a:schemeClr val="tx1">
                    <a:lumMod val="75000"/>
                    <a:lumOff val="25000"/>
                  </a:schemeClr>
                </a:solidFill>
                <a:latin typeface="宋体"/>
                <a:ea typeface="宋体"/>
              </a:endParaRPr>
            </a:p>
          </p:txBody>
        </p:sp>
        <p:sp>
          <p:nvSpPr>
            <p:cNvPr id="115" name="TextBox 40"/>
            <p:cNvSpPr txBox="1"/>
            <p:nvPr/>
          </p:nvSpPr>
          <p:spPr>
            <a:xfrm>
              <a:off x="984432" y="1597841"/>
              <a:ext cx="1197579" cy="271228"/>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900" dirty="0">
                  <a:solidFill>
                    <a:schemeClr val="tx1">
                      <a:lumMod val="75000"/>
                      <a:lumOff val="25000"/>
                    </a:schemeClr>
                  </a:solidFill>
                  <a:latin typeface="宋体"/>
                  <a:ea typeface="宋体"/>
                </a:rPr>
                <a:t>标题内容</a:t>
              </a:r>
            </a:p>
          </p:txBody>
        </p:sp>
      </p:grpSp>
      <p:sp>
        <p:nvSpPr>
          <p:cNvPr id="116" name="矩形 1"/>
          <p:cNvSpPr>
            <a:spLocks noChangeArrowheads="1"/>
          </p:cNvSpPr>
          <p:nvPr/>
        </p:nvSpPr>
        <p:spPr bwMode="auto">
          <a:xfrm>
            <a:off x="2013230" y="5071613"/>
            <a:ext cx="7871836" cy="954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a:lnSpc>
                <a:spcPct val="150000"/>
              </a:lnSpc>
            </a:pPr>
            <a:r>
              <a:rPr lang="zh-CN" altLang="en-US" sz="1200" dirty="0">
                <a:solidFill>
                  <a:schemeClr val="tx1">
                    <a:lumMod val="75000"/>
                    <a:lumOff val="25000"/>
                  </a:schemeClr>
                </a:solidFill>
                <a:latin typeface="宋体"/>
                <a:ea typeface="宋体"/>
                <a:sym typeface="微软雅黑" pitchFamily="34" charset="-122"/>
              </a:rPr>
              <a:t>单击添加文本单击添加文本单击添加文本单击添加文本单击添加文本单击添加文本单击添加文本单击添加文本单击添加文本单击添加文本单击添加文本单击添加文本单击添加文本单击添加文本单击添加文本单击添加文本</a:t>
            </a:r>
            <a:endParaRPr lang="en-US" altLang="zh-CN" sz="1200" dirty="0">
              <a:solidFill>
                <a:schemeClr val="tx1">
                  <a:lumMod val="75000"/>
                  <a:lumOff val="25000"/>
                </a:schemeClr>
              </a:solidFill>
              <a:latin typeface="宋体"/>
              <a:ea typeface="宋体"/>
              <a:sym typeface="微软雅黑" pitchFamily="34" charset="-122"/>
            </a:endParaRPr>
          </a:p>
          <a:p>
            <a:pPr>
              <a:lnSpc>
                <a:spcPct val="150000"/>
              </a:lnSpc>
            </a:pPr>
            <a:endParaRPr lang="zh-CN" altLang="en-US" sz="1200" dirty="0">
              <a:solidFill>
                <a:schemeClr val="tx1">
                  <a:lumMod val="75000"/>
                  <a:lumOff val="25000"/>
                </a:schemeClr>
              </a:solidFill>
              <a:latin typeface="宋体"/>
              <a:ea typeface="宋体"/>
              <a:sym typeface="微软雅黑" pitchFamily="34" charset="-122"/>
            </a:endParaRPr>
          </a:p>
        </p:txBody>
      </p:sp>
      <p:cxnSp>
        <p:nvCxnSpPr>
          <p:cNvPr id="91" name="直接连接符 90"/>
          <p:cNvCxnSpPr/>
          <p:nvPr/>
        </p:nvCxnSpPr>
        <p:spPr>
          <a:xfrm>
            <a:off x="1364343" y="1026125"/>
            <a:ext cx="947319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2" name="矩形 91"/>
          <p:cNvSpPr/>
          <p:nvPr/>
        </p:nvSpPr>
        <p:spPr>
          <a:xfrm>
            <a:off x="1566044" y="573595"/>
            <a:ext cx="4690556" cy="461665"/>
          </a:xfrm>
          <a:prstGeom prst="rect">
            <a:avLst/>
          </a:prstGeom>
        </p:spPr>
        <p:txBody>
          <a:bodyPr wrap="square">
            <a:spAutoFit/>
          </a:bodyPr>
          <a:lstStyle/>
          <a:p>
            <a:r>
              <a:rPr lang="zh-CN" altLang="en-US" sz="2400" b="1" dirty="0">
                <a:solidFill>
                  <a:schemeClr val="tx1">
                    <a:lumMod val="75000"/>
                    <a:lumOff val="25000"/>
                  </a:schemeClr>
                </a:solidFill>
                <a:latin typeface="宋体"/>
                <a:ea typeface="宋体"/>
              </a:rPr>
              <a:t>相关建议</a:t>
            </a:r>
          </a:p>
        </p:txBody>
      </p:sp>
      <p:pic>
        <p:nvPicPr>
          <p:cNvPr id="93" name="图片 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873" y="425930"/>
            <a:ext cx="971148" cy="1200389"/>
          </a:xfrm>
          <a:prstGeom prst="rect">
            <a:avLst/>
          </a:prstGeom>
        </p:spPr>
      </p:pic>
    </p:spTree>
    <p:extLst>
      <p:ext uri="{BB962C8B-B14F-4D97-AF65-F5344CB8AC3E}">
        <p14:creationId xmlns:p14="http://schemas.microsoft.com/office/powerpoint/2010/main" val="2577020144"/>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
                                              </p:val>
                                            </p:tav>
                                            <p:tav tm="100000">
                                              <p:val>
                                                <p:strVal val="#ppt_w"/>
                                              </p:val>
                                            </p:tav>
                                          </p:tavLst>
                                        </p:anim>
                                        <p:anim calcmode="lin" valueType="num">
                                          <p:cBhvr>
                                            <p:cTn id="8" dur="500" fill="hold"/>
                                            <p:tgtEl>
                                              <p:spTgt spid="91"/>
                                            </p:tgtEl>
                                            <p:attrNameLst>
                                              <p:attrName>ppt_h</p:attrName>
                                            </p:attrNameLst>
                                          </p:cBhvr>
                                          <p:tavLst>
                                            <p:tav tm="0">
                                              <p:val>
                                                <p:fltVal val="0"/>
                                              </p:val>
                                            </p:tav>
                                            <p:tav tm="100000">
                                              <p:val>
                                                <p:strVal val="#ppt_h"/>
                                              </p:val>
                                            </p:tav>
                                          </p:tavLst>
                                        </p:anim>
                                        <p:animEffect transition="in" filter="fade">
                                          <p:cBhvr>
                                            <p:cTn id="9" dur="500"/>
                                            <p:tgtEl>
                                              <p:spTgt spid="91"/>
                                            </p:tgtEl>
                                          </p:cBhvr>
                                        </p:animEffect>
                                      </p:childTnLst>
                                    </p:cTn>
                                  </p:par>
                                </p:childTnLst>
                              </p:cTn>
                            </p:par>
                            <p:par>
                              <p:cTn id="10" fill="hold">
                                <p:stCondLst>
                                  <p:cond delay="500"/>
                                </p:stCondLst>
                                <p:childTnLst>
                                  <p:par>
                                    <p:cTn id="11" presetID="2" presetClass="entr" presetSubtype="2" fill="hold" grpId="0" nodeType="afterEffect" p14:presetBounceEnd="36000">
                                      <p:stCondLst>
                                        <p:cond delay="0"/>
                                      </p:stCondLst>
                                      <p:childTnLst>
                                        <p:set>
                                          <p:cBhvr>
                                            <p:cTn id="12" dur="1" fill="hold">
                                              <p:stCondLst>
                                                <p:cond delay="0"/>
                                              </p:stCondLst>
                                            </p:cTn>
                                            <p:tgtEl>
                                              <p:spTgt spid="92"/>
                                            </p:tgtEl>
                                            <p:attrNameLst>
                                              <p:attrName>style.visibility</p:attrName>
                                            </p:attrNameLst>
                                          </p:cBhvr>
                                          <p:to>
                                            <p:strVal val="visible"/>
                                          </p:to>
                                        </p:set>
                                        <p:anim calcmode="lin" valueType="num" p14:bounceEnd="36000">
                                          <p:cBhvr additive="base">
                                            <p:cTn id="13" dur="500" fill="hold"/>
                                            <p:tgtEl>
                                              <p:spTgt spid="92"/>
                                            </p:tgtEl>
                                            <p:attrNameLst>
                                              <p:attrName>ppt_x</p:attrName>
                                            </p:attrNameLst>
                                          </p:cBhvr>
                                          <p:tavLst>
                                            <p:tav tm="0">
                                              <p:val>
                                                <p:strVal val="1+#ppt_w/2"/>
                                              </p:val>
                                            </p:tav>
                                            <p:tav tm="100000">
                                              <p:val>
                                                <p:strVal val="#ppt_x"/>
                                              </p:val>
                                            </p:tav>
                                          </p:tavLst>
                                        </p:anim>
                                        <p:anim calcmode="lin" valueType="num" p14:bounceEnd="36000">
                                          <p:cBhvr additive="base">
                                            <p:cTn id="14" dur="500" fill="hold"/>
                                            <p:tgtEl>
                                              <p:spTgt spid="92"/>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93"/>
                                            </p:tgtEl>
                                            <p:attrNameLst>
                                              <p:attrName>style.visibility</p:attrName>
                                            </p:attrNameLst>
                                          </p:cBhvr>
                                          <p:to>
                                            <p:strVal val="visible"/>
                                          </p:to>
                                        </p:set>
                                        <p:anim calcmode="lin" valueType="num">
                                          <p:cBhvr>
                                            <p:cTn id="17" dur="1000" fill="hold"/>
                                            <p:tgtEl>
                                              <p:spTgt spid="93"/>
                                            </p:tgtEl>
                                            <p:attrNameLst>
                                              <p:attrName>ppt_w</p:attrName>
                                            </p:attrNameLst>
                                          </p:cBhvr>
                                          <p:tavLst>
                                            <p:tav tm="0">
                                              <p:val>
                                                <p:fltVal val="0"/>
                                              </p:val>
                                            </p:tav>
                                            <p:tav tm="100000">
                                              <p:val>
                                                <p:strVal val="#ppt_w"/>
                                              </p:val>
                                            </p:tav>
                                          </p:tavLst>
                                        </p:anim>
                                        <p:anim calcmode="lin" valueType="num">
                                          <p:cBhvr>
                                            <p:cTn id="18" dur="1000" fill="hold"/>
                                            <p:tgtEl>
                                              <p:spTgt spid="93"/>
                                            </p:tgtEl>
                                            <p:attrNameLst>
                                              <p:attrName>ppt_h</p:attrName>
                                            </p:attrNameLst>
                                          </p:cBhvr>
                                          <p:tavLst>
                                            <p:tav tm="0">
                                              <p:val>
                                                <p:fltVal val="0"/>
                                              </p:val>
                                            </p:tav>
                                            <p:tav tm="100000">
                                              <p:val>
                                                <p:strVal val="#ppt_h"/>
                                              </p:val>
                                            </p:tav>
                                          </p:tavLst>
                                        </p:anim>
                                        <p:anim calcmode="lin" valueType="num">
                                          <p:cBhvr>
                                            <p:cTn id="19" dur="1000" fill="hold"/>
                                            <p:tgtEl>
                                              <p:spTgt spid="93"/>
                                            </p:tgtEl>
                                            <p:attrNameLst>
                                              <p:attrName>style.rotation</p:attrName>
                                            </p:attrNameLst>
                                          </p:cBhvr>
                                          <p:tavLst>
                                            <p:tav tm="0">
                                              <p:val>
                                                <p:fltVal val="90"/>
                                              </p:val>
                                            </p:tav>
                                            <p:tav tm="100000">
                                              <p:val>
                                                <p:fltVal val="0"/>
                                              </p:val>
                                            </p:tav>
                                          </p:tavLst>
                                        </p:anim>
                                        <p:animEffect transition="in" filter="fade">
                                          <p:cBhvr>
                                            <p:cTn id="20" dur="1000"/>
                                            <p:tgtEl>
                                              <p:spTgt spid="93"/>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Effect transition="in" filter="fade">
                                          <p:cBhvr>
                                            <p:cTn id="32" dur="500"/>
                                            <p:tgtEl>
                                              <p:spTgt spid="3"/>
                                            </p:tgtEl>
                                          </p:cBhvr>
                                        </p:animEffec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ppt_w</p:attrName>
                                            </p:attrNameLst>
                                          </p:cBhvr>
                                          <p:tavLst>
                                            <p:tav tm="0">
                                              <p:val>
                                                <p:fltVal val="0"/>
                                              </p:val>
                                            </p:tav>
                                            <p:tav tm="100000">
                                              <p:val>
                                                <p:strVal val="#ppt_w"/>
                                              </p:val>
                                            </p:tav>
                                          </p:tavLst>
                                        </p:anim>
                                        <p:anim calcmode="lin" valueType="num">
                                          <p:cBhvr>
                                            <p:cTn id="37" dur="500" fill="hold"/>
                                            <p:tgtEl>
                                              <p:spTgt spid="4"/>
                                            </p:tgtEl>
                                            <p:attrNameLst>
                                              <p:attrName>ppt_h</p:attrName>
                                            </p:attrNameLst>
                                          </p:cBhvr>
                                          <p:tavLst>
                                            <p:tav tm="0">
                                              <p:val>
                                                <p:fltVal val="0"/>
                                              </p:val>
                                            </p:tav>
                                            <p:tav tm="100000">
                                              <p:val>
                                                <p:strVal val="#ppt_h"/>
                                              </p:val>
                                            </p:tav>
                                          </p:tavLst>
                                        </p:anim>
                                        <p:animEffect transition="in" filter="fade">
                                          <p:cBhvr>
                                            <p:cTn id="38" dur="500"/>
                                            <p:tgtEl>
                                              <p:spTgt spid="4"/>
                                            </p:tgtEl>
                                          </p:cBhvr>
                                        </p:animEffect>
                                      </p:childTnLst>
                                    </p:cTn>
                                  </p:par>
                                </p:childTnLst>
                              </p:cTn>
                            </p:par>
                            <p:par>
                              <p:cTn id="39" fill="hold">
                                <p:stCondLst>
                                  <p:cond delay="3000"/>
                                </p:stCondLst>
                                <p:childTnLst>
                                  <p:par>
                                    <p:cTn id="40" presetID="2" presetClass="entr" presetSubtype="4" fill="hold" nodeType="afterEffect">
                                      <p:stCondLst>
                                        <p:cond delay="0"/>
                                      </p:stCondLst>
                                      <p:childTnLst>
                                        <p:set>
                                          <p:cBhvr>
                                            <p:cTn id="41" dur="1" fill="hold">
                                              <p:stCondLst>
                                                <p:cond delay="0"/>
                                              </p:stCondLst>
                                            </p:cTn>
                                            <p:tgtEl>
                                              <p:spTgt spid="104"/>
                                            </p:tgtEl>
                                            <p:attrNameLst>
                                              <p:attrName>style.visibility</p:attrName>
                                            </p:attrNameLst>
                                          </p:cBhvr>
                                          <p:to>
                                            <p:strVal val="visible"/>
                                          </p:to>
                                        </p:set>
                                        <p:anim calcmode="lin" valueType="num">
                                          <p:cBhvr additive="base">
                                            <p:cTn id="42" dur="500" fill="hold"/>
                                            <p:tgtEl>
                                              <p:spTgt spid="104"/>
                                            </p:tgtEl>
                                            <p:attrNameLst>
                                              <p:attrName>ppt_x</p:attrName>
                                            </p:attrNameLst>
                                          </p:cBhvr>
                                          <p:tavLst>
                                            <p:tav tm="0">
                                              <p:val>
                                                <p:strVal val="#ppt_x"/>
                                              </p:val>
                                            </p:tav>
                                            <p:tav tm="100000">
                                              <p:val>
                                                <p:strVal val="#ppt_x"/>
                                              </p:val>
                                            </p:tav>
                                          </p:tavLst>
                                        </p:anim>
                                        <p:anim calcmode="lin" valueType="num">
                                          <p:cBhvr additive="base">
                                            <p:cTn id="43" dur="500" fill="hold"/>
                                            <p:tgtEl>
                                              <p:spTgt spid="104"/>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10"/>
                                            </p:tgtEl>
                                            <p:attrNameLst>
                                              <p:attrName>style.visibility</p:attrName>
                                            </p:attrNameLst>
                                          </p:cBhvr>
                                          <p:to>
                                            <p:strVal val="visible"/>
                                          </p:to>
                                        </p:set>
                                        <p:anim calcmode="lin" valueType="num">
                                          <p:cBhvr additive="base">
                                            <p:cTn id="46" dur="500" fill="hold"/>
                                            <p:tgtEl>
                                              <p:spTgt spid="110"/>
                                            </p:tgtEl>
                                            <p:attrNameLst>
                                              <p:attrName>ppt_x</p:attrName>
                                            </p:attrNameLst>
                                          </p:cBhvr>
                                          <p:tavLst>
                                            <p:tav tm="0">
                                              <p:val>
                                                <p:strVal val="#ppt_x"/>
                                              </p:val>
                                            </p:tav>
                                            <p:tav tm="100000">
                                              <p:val>
                                                <p:strVal val="#ppt_x"/>
                                              </p:val>
                                            </p:tav>
                                          </p:tavLst>
                                        </p:anim>
                                        <p:anim calcmode="lin" valueType="num">
                                          <p:cBhvr additive="base">
                                            <p:cTn id="47" dur="500" fill="hold"/>
                                            <p:tgtEl>
                                              <p:spTgt spid="110"/>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13"/>
                                            </p:tgtEl>
                                            <p:attrNameLst>
                                              <p:attrName>style.visibility</p:attrName>
                                            </p:attrNameLst>
                                          </p:cBhvr>
                                          <p:to>
                                            <p:strVal val="visible"/>
                                          </p:to>
                                        </p:set>
                                        <p:anim calcmode="lin" valueType="num">
                                          <p:cBhvr additive="base">
                                            <p:cTn id="50" dur="500" fill="hold"/>
                                            <p:tgtEl>
                                              <p:spTgt spid="113"/>
                                            </p:tgtEl>
                                            <p:attrNameLst>
                                              <p:attrName>ppt_x</p:attrName>
                                            </p:attrNameLst>
                                          </p:cBhvr>
                                          <p:tavLst>
                                            <p:tav tm="0">
                                              <p:val>
                                                <p:strVal val="#ppt_x"/>
                                              </p:val>
                                            </p:tav>
                                            <p:tav tm="100000">
                                              <p:val>
                                                <p:strVal val="#ppt_x"/>
                                              </p:val>
                                            </p:tav>
                                          </p:tavLst>
                                        </p:anim>
                                        <p:anim calcmode="lin" valueType="num">
                                          <p:cBhvr additive="base">
                                            <p:cTn id="51" dur="500" fill="hold"/>
                                            <p:tgtEl>
                                              <p:spTgt spid="113"/>
                                            </p:tgtEl>
                                            <p:attrNameLst>
                                              <p:attrName>ppt_y</p:attrName>
                                            </p:attrNameLst>
                                          </p:cBhvr>
                                          <p:tavLst>
                                            <p:tav tm="0">
                                              <p:val>
                                                <p:strVal val="1+#ppt_h/2"/>
                                              </p:val>
                                            </p:tav>
                                            <p:tav tm="100000">
                                              <p:val>
                                                <p:strVal val="#ppt_y"/>
                                              </p:val>
                                            </p:tav>
                                          </p:tavLst>
                                        </p:anim>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wipe(left)">
                                          <p:cBhvr>
                                            <p:cTn id="55" dur="500"/>
                                            <p:tgtEl>
                                              <p:spTgt spid="99"/>
                                            </p:tgtEl>
                                          </p:cBhvr>
                                        </p:animEffect>
                                      </p:childTnLst>
                                    </p:cTn>
                                  </p:par>
                                </p:childTnLst>
                              </p:cTn>
                            </p:par>
                            <p:par>
                              <p:cTn id="56" fill="hold">
                                <p:stCondLst>
                                  <p:cond delay="4000"/>
                                </p:stCondLst>
                                <p:childTnLst>
                                  <p:par>
                                    <p:cTn id="57" presetID="2" presetClass="entr" presetSubtype="2" fill="hold" grpId="0" nodeType="afterEffect">
                                      <p:stCondLst>
                                        <p:cond delay="0"/>
                                      </p:stCondLst>
                                      <p:childTnLst>
                                        <p:set>
                                          <p:cBhvr>
                                            <p:cTn id="58" dur="1" fill="hold">
                                              <p:stCondLst>
                                                <p:cond delay="0"/>
                                              </p:stCondLst>
                                            </p:cTn>
                                            <p:tgtEl>
                                              <p:spTgt spid="116"/>
                                            </p:tgtEl>
                                            <p:attrNameLst>
                                              <p:attrName>style.visibility</p:attrName>
                                            </p:attrNameLst>
                                          </p:cBhvr>
                                          <p:to>
                                            <p:strVal val="visible"/>
                                          </p:to>
                                        </p:set>
                                        <p:anim calcmode="lin" valueType="num">
                                          <p:cBhvr additive="base">
                                            <p:cTn id="59" dur="500" fill="hold"/>
                                            <p:tgtEl>
                                              <p:spTgt spid="116"/>
                                            </p:tgtEl>
                                            <p:attrNameLst>
                                              <p:attrName>ppt_x</p:attrName>
                                            </p:attrNameLst>
                                          </p:cBhvr>
                                          <p:tavLst>
                                            <p:tav tm="0">
                                              <p:val>
                                                <p:strVal val="1+#ppt_w/2"/>
                                              </p:val>
                                            </p:tav>
                                            <p:tav tm="100000">
                                              <p:val>
                                                <p:strVal val="#ppt_x"/>
                                              </p:val>
                                            </p:tav>
                                          </p:tavLst>
                                        </p:anim>
                                        <p:anim calcmode="lin" valueType="num">
                                          <p:cBhvr additive="base">
                                            <p:cTn id="60"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9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
                                              </p:val>
                                            </p:tav>
                                            <p:tav tm="100000">
                                              <p:val>
                                                <p:strVal val="#ppt_w"/>
                                              </p:val>
                                            </p:tav>
                                          </p:tavLst>
                                        </p:anim>
                                        <p:anim calcmode="lin" valueType="num">
                                          <p:cBhvr>
                                            <p:cTn id="8" dur="500" fill="hold"/>
                                            <p:tgtEl>
                                              <p:spTgt spid="91"/>
                                            </p:tgtEl>
                                            <p:attrNameLst>
                                              <p:attrName>ppt_h</p:attrName>
                                            </p:attrNameLst>
                                          </p:cBhvr>
                                          <p:tavLst>
                                            <p:tav tm="0">
                                              <p:val>
                                                <p:fltVal val="0"/>
                                              </p:val>
                                            </p:tav>
                                            <p:tav tm="100000">
                                              <p:val>
                                                <p:strVal val="#ppt_h"/>
                                              </p:val>
                                            </p:tav>
                                          </p:tavLst>
                                        </p:anim>
                                        <p:animEffect transition="in" filter="fade">
                                          <p:cBhvr>
                                            <p:cTn id="9" dur="500"/>
                                            <p:tgtEl>
                                              <p:spTgt spid="91"/>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92"/>
                                            </p:tgtEl>
                                            <p:attrNameLst>
                                              <p:attrName>style.visibility</p:attrName>
                                            </p:attrNameLst>
                                          </p:cBhvr>
                                          <p:to>
                                            <p:strVal val="visible"/>
                                          </p:to>
                                        </p:set>
                                        <p:anim calcmode="lin" valueType="num">
                                          <p:cBhvr additive="base">
                                            <p:cTn id="13" dur="500" fill="hold"/>
                                            <p:tgtEl>
                                              <p:spTgt spid="92"/>
                                            </p:tgtEl>
                                            <p:attrNameLst>
                                              <p:attrName>ppt_x</p:attrName>
                                            </p:attrNameLst>
                                          </p:cBhvr>
                                          <p:tavLst>
                                            <p:tav tm="0">
                                              <p:val>
                                                <p:strVal val="1+#ppt_w/2"/>
                                              </p:val>
                                            </p:tav>
                                            <p:tav tm="100000">
                                              <p:val>
                                                <p:strVal val="#ppt_x"/>
                                              </p:val>
                                            </p:tav>
                                          </p:tavLst>
                                        </p:anim>
                                        <p:anim calcmode="lin" valueType="num">
                                          <p:cBhvr additive="base">
                                            <p:cTn id="14" dur="500" fill="hold"/>
                                            <p:tgtEl>
                                              <p:spTgt spid="92"/>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93"/>
                                            </p:tgtEl>
                                            <p:attrNameLst>
                                              <p:attrName>style.visibility</p:attrName>
                                            </p:attrNameLst>
                                          </p:cBhvr>
                                          <p:to>
                                            <p:strVal val="visible"/>
                                          </p:to>
                                        </p:set>
                                        <p:anim calcmode="lin" valueType="num">
                                          <p:cBhvr>
                                            <p:cTn id="17" dur="1000" fill="hold"/>
                                            <p:tgtEl>
                                              <p:spTgt spid="93"/>
                                            </p:tgtEl>
                                            <p:attrNameLst>
                                              <p:attrName>ppt_w</p:attrName>
                                            </p:attrNameLst>
                                          </p:cBhvr>
                                          <p:tavLst>
                                            <p:tav tm="0">
                                              <p:val>
                                                <p:fltVal val="0"/>
                                              </p:val>
                                            </p:tav>
                                            <p:tav tm="100000">
                                              <p:val>
                                                <p:strVal val="#ppt_w"/>
                                              </p:val>
                                            </p:tav>
                                          </p:tavLst>
                                        </p:anim>
                                        <p:anim calcmode="lin" valueType="num">
                                          <p:cBhvr>
                                            <p:cTn id="18" dur="1000" fill="hold"/>
                                            <p:tgtEl>
                                              <p:spTgt spid="93"/>
                                            </p:tgtEl>
                                            <p:attrNameLst>
                                              <p:attrName>ppt_h</p:attrName>
                                            </p:attrNameLst>
                                          </p:cBhvr>
                                          <p:tavLst>
                                            <p:tav tm="0">
                                              <p:val>
                                                <p:fltVal val="0"/>
                                              </p:val>
                                            </p:tav>
                                            <p:tav tm="100000">
                                              <p:val>
                                                <p:strVal val="#ppt_h"/>
                                              </p:val>
                                            </p:tav>
                                          </p:tavLst>
                                        </p:anim>
                                        <p:anim calcmode="lin" valueType="num">
                                          <p:cBhvr>
                                            <p:cTn id="19" dur="1000" fill="hold"/>
                                            <p:tgtEl>
                                              <p:spTgt spid="93"/>
                                            </p:tgtEl>
                                            <p:attrNameLst>
                                              <p:attrName>style.rotation</p:attrName>
                                            </p:attrNameLst>
                                          </p:cBhvr>
                                          <p:tavLst>
                                            <p:tav tm="0">
                                              <p:val>
                                                <p:fltVal val="90"/>
                                              </p:val>
                                            </p:tav>
                                            <p:tav tm="100000">
                                              <p:val>
                                                <p:fltVal val="0"/>
                                              </p:val>
                                            </p:tav>
                                          </p:tavLst>
                                        </p:anim>
                                        <p:animEffect transition="in" filter="fade">
                                          <p:cBhvr>
                                            <p:cTn id="20" dur="1000"/>
                                            <p:tgtEl>
                                              <p:spTgt spid="93"/>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Effect transition="in" filter="fade">
                                          <p:cBhvr>
                                            <p:cTn id="32" dur="500"/>
                                            <p:tgtEl>
                                              <p:spTgt spid="3"/>
                                            </p:tgtEl>
                                          </p:cBhvr>
                                        </p:animEffec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ppt_w</p:attrName>
                                            </p:attrNameLst>
                                          </p:cBhvr>
                                          <p:tavLst>
                                            <p:tav tm="0">
                                              <p:val>
                                                <p:fltVal val="0"/>
                                              </p:val>
                                            </p:tav>
                                            <p:tav tm="100000">
                                              <p:val>
                                                <p:strVal val="#ppt_w"/>
                                              </p:val>
                                            </p:tav>
                                          </p:tavLst>
                                        </p:anim>
                                        <p:anim calcmode="lin" valueType="num">
                                          <p:cBhvr>
                                            <p:cTn id="37" dur="500" fill="hold"/>
                                            <p:tgtEl>
                                              <p:spTgt spid="4"/>
                                            </p:tgtEl>
                                            <p:attrNameLst>
                                              <p:attrName>ppt_h</p:attrName>
                                            </p:attrNameLst>
                                          </p:cBhvr>
                                          <p:tavLst>
                                            <p:tav tm="0">
                                              <p:val>
                                                <p:fltVal val="0"/>
                                              </p:val>
                                            </p:tav>
                                            <p:tav tm="100000">
                                              <p:val>
                                                <p:strVal val="#ppt_h"/>
                                              </p:val>
                                            </p:tav>
                                          </p:tavLst>
                                        </p:anim>
                                        <p:animEffect transition="in" filter="fade">
                                          <p:cBhvr>
                                            <p:cTn id="38" dur="500"/>
                                            <p:tgtEl>
                                              <p:spTgt spid="4"/>
                                            </p:tgtEl>
                                          </p:cBhvr>
                                        </p:animEffect>
                                      </p:childTnLst>
                                    </p:cTn>
                                  </p:par>
                                </p:childTnLst>
                              </p:cTn>
                            </p:par>
                            <p:par>
                              <p:cTn id="39" fill="hold">
                                <p:stCondLst>
                                  <p:cond delay="3000"/>
                                </p:stCondLst>
                                <p:childTnLst>
                                  <p:par>
                                    <p:cTn id="40" presetID="2" presetClass="entr" presetSubtype="4" fill="hold" nodeType="afterEffect">
                                      <p:stCondLst>
                                        <p:cond delay="0"/>
                                      </p:stCondLst>
                                      <p:childTnLst>
                                        <p:set>
                                          <p:cBhvr>
                                            <p:cTn id="41" dur="1" fill="hold">
                                              <p:stCondLst>
                                                <p:cond delay="0"/>
                                              </p:stCondLst>
                                            </p:cTn>
                                            <p:tgtEl>
                                              <p:spTgt spid="104"/>
                                            </p:tgtEl>
                                            <p:attrNameLst>
                                              <p:attrName>style.visibility</p:attrName>
                                            </p:attrNameLst>
                                          </p:cBhvr>
                                          <p:to>
                                            <p:strVal val="visible"/>
                                          </p:to>
                                        </p:set>
                                        <p:anim calcmode="lin" valueType="num">
                                          <p:cBhvr additive="base">
                                            <p:cTn id="42" dur="500" fill="hold"/>
                                            <p:tgtEl>
                                              <p:spTgt spid="104"/>
                                            </p:tgtEl>
                                            <p:attrNameLst>
                                              <p:attrName>ppt_x</p:attrName>
                                            </p:attrNameLst>
                                          </p:cBhvr>
                                          <p:tavLst>
                                            <p:tav tm="0">
                                              <p:val>
                                                <p:strVal val="#ppt_x"/>
                                              </p:val>
                                            </p:tav>
                                            <p:tav tm="100000">
                                              <p:val>
                                                <p:strVal val="#ppt_x"/>
                                              </p:val>
                                            </p:tav>
                                          </p:tavLst>
                                        </p:anim>
                                        <p:anim calcmode="lin" valueType="num">
                                          <p:cBhvr additive="base">
                                            <p:cTn id="43" dur="500" fill="hold"/>
                                            <p:tgtEl>
                                              <p:spTgt spid="104"/>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10"/>
                                            </p:tgtEl>
                                            <p:attrNameLst>
                                              <p:attrName>style.visibility</p:attrName>
                                            </p:attrNameLst>
                                          </p:cBhvr>
                                          <p:to>
                                            <p:strVal val="visible"/>
                                          </p:to>
                                        </p:set>
                                        <p:anim calcmode="lin" valueType="num">
                                          <p:cBhvr additive="base">
                                            <p:cTn id="46" dur="500" fill="hold"/>
                                            <p:tgtEl>
                                              <p:spTgt spid="110"/>
                                            </p:tgtEl>
                                            <p:attrNameLst>
                                              <p:attrName>ppt_x</p:attrName>
                                            </p:attrNameLst>
                                          </p:cBhvr>
                                          <p:tavLst>
                                            <p:tav tm="0">
                                              <p:val>
                                                <p:strVal val="#ppt_x"/>
                                              </p:val>
                                            </p:tav>
                                            <p:tav tm="100000">
                                              <p:val>
                                                <p:strVal val="#ppt_x"/>
                                              </p:val>
                                            </p:tav>
                                          </p:tavLst>
                                        </p:anim>
                                        <p:anim calcmode="lin" valueType="num">
                                          <p:cBhvr additive="base">
                                            <p:cTn id="47" dur="500" fill="hold"/>
                                            <p:tgtEl>
                                              <p:spTgt spid="110"/>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13"/>
                                            </p:tgtEl>
                                            <p:attrNameLst>
                                              <p:attrName>style.visibility</p:attrName>
                                            </p:attrNameLst>
                                          </p:cBhvr>
                                          <p:to>
                                            <p:strVal val="visible"/>
                                          </p:to>
                                        </p:set>
                                        <p:anim calcmode="lin" valueType="num">
                                          <p:cBhvr additive="base">
                                            <p:cTn id="50" dur="500" fill="hold"/>
                                            <p:tgtEl>
                                              <p:spTgt spid="113"/>
                                            </p:tgtEl>
                                            <p:attrNameLst>
                                              <p:attrName>ppt_x</p:attrName>
                                            </p:attrNameLst>
                                          </p:cBhvr>
                                          <p:tavLst>
                                            <p:tav tm="0">
                                              <p:val>
                                                <p:strVal val="#ppt_x"/>
                                              </p:val>
                                            </p:tav>
                                            <p:tav tm="100000">
                                              <p:val>
                                                <p:strVal val="#ppt_x"/>
                                              </p:val>
                                            </p:tav>
                                          </p:tavLst>
                                        </p:anim>
                                        <p:anim calcmode="lin" valueType="num">
                                          <p:cBhvr additive="base">
                                            <p:cTn id="51" dur="500" fill="hold"/>
                                            <p:tgtEl>
                                              <p:spTgt spid="113"/>
                                            </p:tgtEl>
                                            <p:attrNameLst>
                                              <p:attrName>ppt_y</p:attrName>
                                            </p:attrNameLst>
                                          </p:cBhvr>
                                          <p:tavLst>
                                            <p:tav tm="0">
                                              <p:val>
                                                <p:strVal val="1+#ppt_h/2"/>
                                              </p:val>
                                            </p:tav>
                                            <p:tav tm="100000">
                                              <p:val>
                                                <p:strVal val="#ppt_y"/>
                                              </p:val>
                                            </p:tav>
                                          </p:tavLst>
                                        </p:anim>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wipe(left)">
                                          <p:cBhvr>
                                            <p:cTn id="55" dur="500"/>
                                            <p:tgtEl>
                                              <p:spTgt spid="99"/>
                                            </p:tgtEl>
                                          </p:cBhvr>
                                        </p:animEffect>
                                      </p:childTnLst>
                                    </p:cTn>
                                  </p:par>
                                </p:childTnLst>
                              </p:cTn>
                            </p:par>
                            <p:par>
                              <p:cTn id="56" fill="hold">
                                <p:stCondLst>
                                  <p:cond delay="4000"/>
                                </p:stCondLst>
                                <p:childTnLst>
                                  <p:par>
                                    <p:cTn id="57" presetID="2" presetClass="entr" presetSubtype="2" fill="hold" grpId="0" nodeType="afterEffect">
                                      <p:stCondLst>
                                        <p:cond delay="0"/>
                                      </p:stCondLst>
                                      <p:childTnLst>
                                        <p:set>
                                          <p:cBhvr>
                                            <p:cTn id="58" dur="1" fill="hold">
                                              <p:stCondLst>
                                                <p:cond delay="0"/>
                                              </p:stCondLst>
                                            </p:cTn>
                                            <p:tgtEl>
                                              <p:spTgt spid="116"/>
                                            </p:tgtEl>
                                            <p:attrNameLst>
                                              <p:attrName>style.visibility</p:attrName>
                                            </p:attrNameLst>
                                          </p:cBhvr>
                                          <p:to>
                                            <p:strVal val="visible"/>
                                          </p:to>
                                        </p:set>
                                        <p:anim calcmode="lin" valueType="num">
                                          <p:cBhvr additive="base">
                                            <p:cTn id="59" dur="500" fill="hold"/>
                                            <p:tgtEl>
                                              <p:spTgt spid="116"/>
                                            </p:tgtEl>
                                            <p:attrNameLst>
                                              <p:attrName>ppt_x</p:attrName>
                                            </p:attrNameLst>
                                          </p:cBhvr>
                                          <p:tavLst>
                                            <p:tav tm="0">
                                              <p:val>
                                                <p:strVal val="1+#ppt_w/2"/>
                                              </p:val>
                                            </p:tav>
                                            <p:tav tm="100000">
                                              <p:val>
                                                <p:strVal val="#ppt_x"/>
                                              </p:val>
                                            </p:tav>
                                          </p:tavLst>
                                        </p:anim>
                                        <p:anim calcmode="lin" valueType="num">
                                          <p:cBhvr additive="base">
                                            <p:cTn id="60"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92"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熊猫儿小白白(http://dwz.cn/Wu2UP)"/>
          <p:cNvSpPr>
            <a:spLocks noChangeArrowheads="1"/>
          </p:cNvSpPr>
          <p:nvPr/>
        </p:nvSpPr>
        <p:spPr bwMode="auto">
          <a:xfrm>
            <a:off x="8128000" y="2713038"/>
            <a:ext cx="581025" cy="584200"/>
          </a:xfrm>
          <a:prstGeom prst="ellipse">
            <a:avLst/>
          </a:pr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8800">
              <a:solidFill>
                <a:srgbClr val="FFFFFF"/>
              </a:solidFill>
              <a:ea typeface="宋体"/>
              <a:sym typeface="Arial" panose="020B0604020202020204" pitchFamily="34" charset="0"/>
            </a:endParaRPr>
          </a:p>
        </p:txBody>
      </p:sp>
      <p:sp>
        <p:nvSpPr>
          <p:cNvPr id="15363" name="熊猫儿小白白(http://dwz.cn/Wu2UP)"/>
          <p:cNvSpPr>
            <a:spLocks/>
          </p:cNvSpPr>
          <p:nvPr/>
        </p:nvSpPr>
        <p:spPr bwMode="auto">
          <a:xfrm>
            <a:off x="2825750" y="2855913"/>
            <a:ext cx="2228850" cy="765175"/>
          </a:xfrm>
          <a:custGeom>
            <a:avLst/>
            <a:gdLst>
              <a:gd name="T0" fmla="*/ 900595039 w 1245"/>
              <a:gd name="T1" fmla="*/ 0 h 427"/>
              <a:gd name="T2" fmla="*/ 0 w 1245"/>
              <a:gd name="T3" fmla="*/ 1371177472 h 427"/>
              <a:gd name="T4" fmla="*/ 2147483646 w 1245"/>
              <a:gd name="T5" fmla="*/ 1371177472 h 427"/>
              <a:gd name="T6" fmla="*/ 2147483646 w 1245"/>
              <a:gd name="T7" fmla="*/ 0 h 427"/>
              <a:gd name="T8" fmla="*/ 900595039 w 1245"/>
              <a:gd name="T9" fmla="*/ 0 h 4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5" h="427">
                <a:moveTo>
                  <a:pt x="281" y="0"/>
                </a:moveTo>
                <a:lnTo>
                  <a:pt x="0" y="427"/>
                </a:lnTo>
                <a:lnTo>
                  <a:pt x="1245" y="427"/>
                </a:lnTo>
                <a:lnTo>
                  <a:pt x="963" y="0"/>
                </a:lnTo>
                <a:lnTo>
                  <a:pt x="281" y="0"/>
                </a:lnTo>
                <a:close/>
              </a:path>
            </a:pathLst>
          </a:custGeom>
          <a:solidFill>
            <a:schemeClr val="accent3"/>
          </a:solidFill>
          <a:ln>
            <a:noFill/>
          </a:ln>
          <a:extLst/>
        </p:spPr>
        <p:txBody>
          <a:bodyPr/>
          <a:lstStyle/>
          <a:p>
            <a:endParaRPr lang="zh-CN" altLang="en-US">
              <a:ea typeface="宋体"/>
            </a:endParaRPr>
          </a:p>
        </p:txBody>
      </p:sp>
      <p:sp>
        <p:nvSpPr>
          <p:cNvPr id="15364" name="熊猫儿小白白(http://dwz.cn/Wu2UP)"/>
          <p:cNvSpPr>
            <a:spLocks/>
          </p:cNvSpPr>
          <p:nvPr/>
        </p:nvSpPr>
        <p:spPr bwMode="auto">
          <a:xfrm>
            <a:off x="2319338" y="3621088"/>
            <a:ext cx="3240087" cy="762000"/>
          </a:xfrm>
          <a:custGeom>
            <a:avLst/>
            <a:gdLst>
              <a:gd name="T0" fmla="*/ 906864549 w 1810"/>
              <a:gd name="T1" fmla="*/ 0 h 426"/>
              <a:gd name="T2" fmla="*/ 0 w 1810"/>
              <a:gd name="T3" fmla="*/ 1363014085 h 426"/>
              <a:gd name="T4" fmla="*/ 2147483646 w 1810"/>
              <a:gd name="T5" fmla="*/ 1363014085 h 426"/>
              <a:gd name="T6" fmla="*/ 2147483646 w 1810"/>
              <a:gd name="T7" fmla="*/ 0 h 426"/>
              <a:gd name="T8" fmla="*/ 906864549 w 1810"/>
              <a:gd name="T9" fmla="*/ 0 h 4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0" h="426">
                <a:moveTo>
                  <a:pt x="283" y="0"/>
                </a:moveTo>
                <a:lnTo>
                  <a:pt x="0" y="426"/>
                </a:lnTo>
                <a:lnTo>
                  <a:pt x="1810" y="426"/>
                </a:lnTo>
                <a:lnTo>
                  <a:pt x="1528" y="0"/>
                </a:lnTo>
                <a:lnTo>
                  <a:pt x="283" y="0"/>
                </a:lnTo>
                <a:close/>
              </a:path>
            </a:pathLst>
          </a:custGeom>
          <a:solidFill>
            <a:schemeClr val="accent4"/>
          </a:solidFill>
          <a:ln>
            <a:noFill/>
          </a:ln>
          <a:extLst/>
        </p:spPr>
        <p:txBody>
          <a:bodyPr/>
          <a:lstStyle/>
          <a:p>
            <a:endParaRPr lang="zh-CN" altLang="en-US">
              <a:ea typeface="宋体"/>
            </a:endParaRPr>
          </a:p>
        </p:txBody>
      </p:sp>
      <p:sp>
        <p:nvSpPr>
          <p:cNvPr id="15365" name="熊猫儿小白白(http://dwz.cn/Wu2UP)"/>
          <p:cNvSpPr>
            <a:spLocks/>
          </p:cNvSpPr>
          <p:nvPr/>
        </p:nvSpPr>
        <p:spPr bwMode="auto">
          <a:xfrm>
            <a:off x="1816100" y="4383088"/>
            <a:ext cx="4246563" cy="762000"/>
          </a:xfrm>
          <a:custGeom>
            <a:avLst/>
            <a:gdLst>
              <a:gd name="T0" fmla="*/ 900641946 w 2372"/>
              <a:gd name="T1" fmla="*/ 0 h 425"/>
              <a:gd name="T2" fmla="*/ 0 w 2372"/>
              <a:gd name="T3" fmla="*/ 1366221176 h 425"/>
              <a:gd name="T4" fmla="*/ 2147483646 w 2372"/>
              <a:gd name="T5" fmla="*/ 1366221176 h 425"/>
              <a:gd name="T6" fmla="*/ 2147483646 w 2372"/>
              <a:gd name="T7" fmla="*/ 0 h 425"/>
              <a:gd name="T8" fmla="*/ 900641946 w 2372"/>
              <a:gd name="T9" fmla="*/ 0 h 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72" h="425">
                <a:moveTo>
                  <a:pt x="281" y="0"/>
                </a:moveTo>
                <a:lnTo>
                  <a:pt x="0" y="425"/>
                </a:lnTo>
                <a:lnTo>
                  <a:pt x="2372" y="425"/>
                </a:lnTo>
                <a:lnTo>
                  <a:pt x="2091" y="0"/>
                </a:lnTo>
                <a:lnTo>
                  <a:pt x="281" y="0"/>
                </a:lnTo>
                <a:close/>
              </a:path>
            </a:pathLst>
          </a:custGeom>
          <a:solidFill>
            <a:schemeClr val="accent5"/>
          </a:solidFill>
          <a:ln>
            <a:noFill/>
          </a:ln>
          <a:extLst/>
        </p:spPr>
        <p:txBody>
          <a:bodyPr/>
          <a:lstStyle/>
          <a:p>
            <a:endParaRPr lang="zh-CN" altLang="en-US">
              <a:ea typeface="宋体"/>
            </a:endParaRPr>
          </a:p>
        </p:txBody>
      </p:sp>
      <p:sp>
        <p:nvSpPr>
          <p:cNvPr id="15366" name="熊猫儿小白白(http://dwz.cn/Wu2UP)"/>
          <p:cNvSpPr>
            <a:spLocks/>
          </p:cNvSpPr>
          <p:nvPr/>
        </p:nvSpPr>
        <p:spPr bwMode="auto">
          <a:xfrm>
            <a:off x="1308100" y="5145088"/>
            <a:ext cx="5262563" cy="762000"/>
          </a:xfrm>
          <a:custGeom>
            <a:avLst/>
            <a:gdLst>
              <a:gd name="T0" fmla="*/ 907981985 w 2938"/>
              <a:gd name="T1" fmla="*/ 0 h 426"/>
              <a:gd name="T2" fmla="*/ 2147483646 w 2938"/>
              <a:gd name="T3" fmla="*/ 0 h 426"/>
              <a:gd name="T4" fmla="*/ 2147483646 w 2938"/>
              <a:gd name="T5" fmla="*/ 1363014085 h 426"/>
              <a:gd name="T6" fmla="*/ 0 w 2938"/>
              <a:gd name="T7" fmla="*/ 1363014085 h 426"/>
              <a:gd name="T8" fmla="*/ 907981985 w 2938"/>
              <a:gd name="T9" fmla="*/ 0 h 4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38" h="426">
                <a:moveTo>
                  <a:pt x="283" y="0"/>
                </a:moveTo>
                <a:lnTo>
                  <a:pt x="2655" y="0"/>
                </a:lnTo>
                <a:lnTo>
                  <a:pt x="2938" y="426"/>
                </a:lnTo>
                <a:lnTo>
                  <a:pt x="0" y="426"/>
                </a:lnTo>
                <a:lnTo>
                  <a:pt x="283" y="0"/>
                </a:lnTo>
                <a:close/>
              </a:path>
            </a:pathLst>
          </a:custGeom>
          <a:solidFill>
            <a:schemeClr val="accent6"/>
          </a:solidFill>
          <a:ln>
            <a:noFill/>
          </a:ln>
          <a:extLst/>
        </p:spPr>
        <p:txBody>
          <a:bodyPr/>
          <a:lstStyle/>
          <a:p>
            <a:endParaRPr lang="zh-CN" altLang="en-US">
              <a:ea typeface="宋体"/>
            </a:endParaRPr>
          </a:p>
        </p:txBody>
      </p:sp>
      <p:sp>
        <p:nvSpPr>
          <p:cNvPr id="15367" name="熊猫儿小白白(http://dwz.cn/Wu2UP)"/>
          <p:cNvSpPr>
            <a:spLocks noChangeArrowheads="1"/>
          </p:cNvSpPr>
          <p:nvPr/>
        </p:nvSpPr>
        <p:spPr bwMode="auto">
          <a:xfrm>
            <a:off x="8118475" y="1633538"/>
            <a:ext cx="590550" cy="595312"/>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8800">
              <a:solidFill>
                <a:srgbClr val="FFFFFF"/>
              </a:solidFill>
              <a:ea typeface="宋体"/>
              <a:sym typeface="Arial" panose="020B0604020202020204" pitchFamily="34" charset="0"/>
            </a:endParaRPr>
          </a:p>
        </p:txBody>
      </p:sp>
      <p:sp>
        <p:nvSpPr>
          <p:cNvPr id="15368" name="熊猫儿小白白(http://dwz.cn/Wu2UP)"/>
          <p:cNvSpPr>
            <a:spLocks noChangeArrowheads="1"/>
          </p:cNvSpPr>
          <p:nvPr/>
        </p:nvSpPr>
        <p:spPr bwMode="auto">
          <a:xfrm>
            <a:off x="8118475" y="3775075"/>
            <a:ext cx="590550" cy="593725"/>
          </a:xfrm>
          <a:prstGeom prst="ellipse">
            <a:avLst/>
          </a:prstGeom>
          <a:solidFill>
            <a:schemeClr val="accent4"/>
          </a:solidFill>
          <a:ln>
            <a:noFill/>
          </a:ln>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8800">
              <a:solidFill>
                <a:srgbClr val="FFFFFF"/>
              </a:solidFill>
              <a:ea typeface="宋体"/>
              <a:sym typeface="Arial" panose="020B0604020202020204" pitchFamily="34" charset="0"/>
            </a:endParaRPr>
          </a:p>
        </p:txBody>
      </p:sp>
      <p:sp>
        <p:nvSpPr>
          <p:cNvPr id="15369" name="熊猫儿小白白(http://dwz.cn/Wu2UP)"/>
          <p:cNvSpPr>
            <a:spLocks noChangeArrowheads="1"/>
          </p:cNvSpPr>
          <p:nvPr/>
        </p:nvSpPr>
        <p:spPr bwMode="auto">
          <a:xfrm>
            <a:off x="8118475" y="4794250"/>
            <a:ext cx="590550" cy="595313"/>
          </a:xfrm>
          <a:prstGeom prst="ellipse">
            <a:avLst/>
          </a:prstGeom>
          <a:solidFill>
            <a:schemeClr val="accent6"/>
          </a:solidFill>
          <a:ln>
            <a:noFill/>
          </a:ln>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8800">
              <a:solidFill>
                <a:srgbClr val="FFFFFF"/>
              </a:solidFill>
              <a:ea typeface="宋体"/>
              <a:sym typeface="Arial" panose="020B0604020202020204" pitchFamily="34" charset="0"/>
            </a:endParaRPr>
          </a:p>
        </p:txBody>
      </p:sp>
      <p:grpSp>
        <p:nvGrpSpPr>
          <p:cNvPr id="5" name="组合 4"/>
          <p:cNvGrpSpPr/>
          <p:nvPr/>
        </p:nvGrpSpPr>
        <p:grpSpPr>
          <a:xfrm>
            <a:off x="4889500" y="1916113"/>
            <a:ext cx="3013075" cy="1230312"/>
            <a:chOff x="4889500" y="1916113"/>
            <a:chExt cx="3013075" cy="1230312"/>
          </a:xfrm>
        </p:grpSpPr>
        <p:cxnSp>
          <p:nvCxnSpPr>
            <p:cNvPr id="15370" name="熊猫儿小白白(http://dwz.cn/Wu2UP)"/>
            <p:cNvCxnSpPr>
              <a:cxnSpLocks noChangeShapeType="1"/>
            </p:cNvCxnSpPr>
            <p:nvPr/>
          </p:nvCxnSpPr>
          <p:spPr bwMode="auto">
            <a:xfrm>
              <a:off x="5907088" y="1930400"/>
              <a:ext cx="1995487" cy="0"/>
            </a:xfrm>
            <a:prstGeom prst="straightConnector1">
              <a:avLst/>
            </a:prstGeom>
            <a:noFill/>
            <a:ln w="6350">
              <a:solidFill>
                <a:srgbClr val="ADBACA"/>
              </a:solidFill>
              <a:round/>
              <a:headEnd/>
              <a:tailEnd type="arrow" w="med" len="med"/>
            </a:ln>
            <a:extLst>
              <a:ext uri="{909E8E84-426E-40DD-AFC4-6F175D3DCCD1}">
                <a14:hiddenFill xmlns:a14="http://schemas.microsoft.com/office/drawing/2010/main">
                  <a:noFill/>
                </a14:hiddenFill>
              </a:ext>
            </a:extLst>
          </p:spPr>
        </p:cxnSp>
        <p:cxnSp>
          <p:nvCxnSpPr>
            <p:cNvPr id="15374" name="熊猫儿小白白(http://dwz.cn/Wu2UP)"/>
            <p:cNvCxnSpPr>
              <a:cxnSpLocks noChangeShapeType="1"/>
            </p:cNvCxnSpPr>
            <p:nvPr/>
          </p:nvCxnSpPr>
          <p:spPr bwMode="auto">
            <a:xfrm flipV="1">
              <a:off x="4889500" y="1916113"/>
              <a:ext cx="1017588" cy="1230312"/>
            </a:xfrm>
            <a:prstGeom prst="line">
              <a:avLst/>
            </a:prstGeom>
            <a:noFill/>
            <a:ln w="6350">
              <a:solidFill>
                <a:srgbClr val="ADBACA"/>
              </a:solidFill>
              <a:round/>
              <a:headEnd/>
              <a:tailEnd/>
            </a:ln>
            <a:extLst>
              <a:ext uri="{909E8E84-426E-40DD-AFC4-6F175D3DCCD1}">
                <a14:hiddenFill xmlns:a14="http://schemas.microsoft.com/office/drawing/2010/main">
                  <a:noFill/>
                </a14:hiddenFill>
              </a:ext>
            </a:extLst>
          </p:spPr>
        </p:cxnSp>
      </p:grpSp>
      <p:grpSp>
        <p:nvGrpSpPr>
          <p:cNvPr id="4" name="组合 3"/>
          <p:cNvGrpSpPr/>
          <p:nvPr/>
        </p:nvGrpSpPr>
        <p:grpSpPr>
          <a:xfrm>
            <a:off x="5407025" y="3013075"/>
            <a:ext cx="2493963" cy="898525"/>
            <a:chOff x="5407025" y="3013075"/>
            <a:chExt cx="2493963" cy="898525"/>
          </a:xfrm>
        </p:grpSpPr>
        <p:cxnSp>
          <p:nvCxnSpPr>
            <p:cNvPr id="15371" name="熊猫儿小白白(http://dwz.cn/Wu2UP)"/>
            <p:cNvCxnSpPr>
              <a:cxnSpLocks noChangeShapeType="1"/>
            </p:cNvCxnSpPr>
            <p:nvPr/>
          </p:nvCxnSpPr>
          <p:spPr bwMode="auto">
            <a:xfrm>
              <a:off x="6446838" y="3013075"/>
              <a:ext cx="1454150" cy="0"/>
            </a:xfrm>
            <a:prstGeom prst="straightConnector1">
              <a:avLst/>
            </a:prstGeom>
            <a:noFill/>
            <a:ln w="6350">
              <a:solidFill>
                <a:srgbClr val="ADBACA"/>
              </a:solidFill>
              <a:round/>
              <a:headEnd/>
              <a:tailEnd type="arrow" w="med" len="med"/>
            </a:ln>
            <a:extLst>
              <a:ext uri="{909E8E84-426E-40DD-AFC4-6F175D3DCCD1}">
                <a14:hiddenFill xmlns:a14="http://schemas.microsoft.com/office/drawing/2010/main">
                  <a:noFill/>
                </a14:hiddenFill>
              </a:ext>
            </a:extLst>
          </p:spPr>
        </p:cxnSp>
        <p:cxnSp>
          <p:nvCxnSpPr>
            <p:cNvPr id="15375" name="熊猫儿小白白(http://dwz.cn/Wu2UP)"/>
            <p:cNvCxnSpPr>
              <a:cxnSpLocks noChangeShapeType="1"/>
            </p:cNvCxnSpPr>
            <p:nvPr/>
          </p:nvCxnSpPr>
          <p:spPr bwMode="auto">
            <a:xfrm flipV="1">
              <a:off x="5407025" y="3013075"/>
              <a:ext cx="1039813" cy="898525"/>
            </a:xfrm>
            <a:prstGeom prst="line">
              <a:avLst/>
            </a:prstGeom>
            <a:noFill/>
            <a:ln w="6350">
              <a:solidFill>
                <a:srgbClr val="ADBACA"/>
              </a:solidFill>
              <a:round/>
              <a:headEnd/>
              <a:tailEnd/>
            </a:ln>
            <a:extLst>
              <a:ext uri="{909E8E84-426E-40DD-AFC4-6F175D3DCCD1}">
                <a14:hiddenFill xmlns:a14="http://schemas.microsoft.com/office/drawing/2010/main">
                  <a:noFill/>
                </a14:hiddenFill>
              </a:ext>
            </a:extLst>
          </p:spPr>
        </p:cxnSp>
      </p:grpSp>
      <p:grpSp>
        <p:nvGrpSpPr>
          <p:cNvPr id="2" name="组合 1"/>
          <p:cNvGrpSpPr/>
          <p:nvPr/>
        </p:nvGrpSpPr>
        <p:grpSpPr>
          <a:xfrm>
            <a:off x="6446838" y="5091113"/>
            <a:ext cx="1454150" cy="434975"/>
            <a:chOff x="6446838" y="5091113"/>
            <a:chExt cx="1454150" cy="434975"/>
          </a:xfrm>
        </p:grpSpPr>
        <p:cxnSp>
          <p:nvCxnSpPr>
            <p:cNvPr id="15373" name="熊猫儿小白白(http://dwz.cn/Wu2UP)"/>
            <p:cNvCxnSpPr>
              <a:cxnSpLocks noChangeShapeType="1"/>
            </p:cNvCxnSpPr>
            <p:nvPr/>
          </p:nvCxnSpPr>
          <p:spPr bwMode="auto">
            <a:xfrm>
              <a:off x="7108825" y="5099050"/>
              <a:ext cx="792163" cy="0"/>
            </a:xfrm>
            <a:prstGeom prst="straightConnector1">
              <a:avLst/>
            </a:prstGeom>
            <a:noFill/>
            <a:ln w="6350">
              <a:solidFill>
                <a:srgbClr val="969696"/>
              </a:solidFill>
              <a:round/>
              <a:headEnd/>
              <a:tailEnd type="arrow" w="med" len="med"/>
            </a:ln>
            <a:extLst>
              <a:ext uri="{909E8E84-426E-40DD-AFC4-6F175D3DCCD1}">
                <a14:hiddenFill xmlns:a14="http://schemas.microsoft.com/office/drawing/2010/main">
                  <a:noFill/>
                </a14:hiddenFill>
              </a:ext>
            </a:extLst>
          </p:spPr>
        </p:cxnSp>
        <p:cxnSp>
          <p:nvCxnSpPr>
            <p:cNvPr id="15376" name="熊猫儿小白白(http://dwz.cn/Wu2UP)"/>
            <p:cNvCxnSpPr>
              <a:cxnSpLocks noChangeShapeType="1"/>
            </p:cNvCxnSpPr>
            <p:nvPr/>
          </p:nvCxnSpPr>
          <p:spPr bwMode="auto">
            <a:xfrm flipV="1">
              <a:off x="6446838" y="5091113"/>
              <a:ext cx="661987" cy="434975"/>
            </a:xfrm>
            <a:prstGeom prst="line">
              <a:avLst/>
            </a:prstGeom>
            <a:noFill/>
            <a:ln w="6350">
              <a:solidFill>
                <a:srgbClr val="969696"/>
              </a:solidFill>
              <a:round/>
              <a:headEnd/>
              <a:tailEnd/>
            </a:ln>
            <a:extLst>
              <a:ext uri="{909E8E84-426E-40DD-AFC4-6F175D3DCCD1}">
                <a14:hiddenFill xmlns:a14="http://schemas.microsoft.com/office/drawing/2010/main">
                  <a:noFill/>
                </a14:hiddenFill>
              </a:ext>
            </a:extLst>
          </p:spPr>
        </p:cxnSp>
      </p:grpSp>
      <p:grpSp>
        <p:nvGrpSpPr>
          <p:cNvPr id="3" name="组合 2"/>
          <p:cNvGrpSpPr/>
          <p:nvPr/>
        </p:nvGrpSpPr>
        <p:grpSpPr>
          <a:xfrm>
            <a:off x="5907088" y="4071938"/>
            <a:ext cx="1998662" cy="692150"/>
            <a:chOff x="5907088" y="4071938"/>
            <a:chExt cx="1998662" cy="692150"/>
          </a:xfrm>
        </p:grpSpPr>
        <p:cxnSp>
          <p:nvCxnSpPr>
            <p:cNvPr id="15372" name="熊猫儿小白白(http://dwz.cn/Wu2UP)"/>
            <p:cNvCxnSpPr>
              <a:cxnSpLocks noChangeShapeType="1"/>
            </p:cNvCxnSpPr>
            <p:nvPr/>
          </p:nvCxnSpPr>
          <p:spPr bwMode="auto">
            <a:xfrm>
              <a:off x="6738938" y="4071938"/>
              <a:ext cx="1166812" cy="0"/>
            </a:xfrm>
            <a:prstGeom prst="straightConnector1">
              <a:avLst/>
            </a:prstGeom>
            <a:noFill/>
            <a:ln w="6350">
              <a:solidFill>
                <a:srgbClr val="ADBACA"/>
              </a:solidFill>
              <a:round/>
              <a:headEnd/>
              <a:tailEnd type="arrow" w="med" len="med"/>
            </a:ln>
            <a:extLst>
              <a:ext uri="{909E8E84-426E-40DD-AFC4-6F175D3DCCD1}">
                <a14:hiddenFill xmlns:a14="http://schemas.microsoft.com/office/drawing/2010/main">
                  <a:noFill/>
                </a14:hiddenFill>
              </a:ext>
            </a:extLst>
          </p:spPr>
        </p:cxnSp>
        <p:cxnSp>
          <p:nvCxnSpPr>
            <p:cNvPr id="15377" name="熊猫儿小白白(http://dwz.cn/Wu2UP)"/>
            <p:cNvCxnSpPr>
              <a:cxnSpLocks noChangeShapeType="1"/>
            </p:cNvCxnSpPr>
            <p:nvPr/>
          </p:nvCxnSpPr>
          <p:spPr bwMode="auto">
            <a:xfrm flipV="1">
              <a:off x="5907088" y="4071938"/>
              <a:ext cx="831850" cy="692150"/>
            </a:xfrm>
            <a:prstGeom prst="line">
              <a:avLst/>
            </a:prstGeom>
            <a:noFill/>
            <a:ln w="6350">
              <a:solidFill>
                <a:srgbClr val="969696"/>
              </a:solidFill>
              <a:round/>
              <a:headEnd/>
              <a:tailEnd/>
            </a:ln>
            <a:extLst>
              <a:ext uri="{909E8E84-426E-40DD-AFC4-6F175D3DCCD1}">
                <a14:hiddenFill xmlns:a14="http://schemas.microsoft.com/office/drawing/2010/main">
                  <a:noFill/>
                </a14:hiddenFill>
              </a:ext>
            </a:extLst>
          </p:spPr>
        </p:cxnSp>
      </p:grpSp>
      <p:sp>
        <p:nvSpPr>
          <p:cNvPr id="15378" name="熊猫儿小白白(http://dwz.cn/Wu2UP)"/>
          <p:cNvSpPr txBox="1">
            <a:spLocks noChangeArrowheads="1"/>
          </p:cNvSpPr>
          <p:nvPr/>
        </p:nvSpPr>
        <p:spPr bwMode="auto">
          <a:xfrm>
            <a:off x="2636838" y="5348288"/>
            <a:ext cx="260508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438">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087438">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087438">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087438">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087438">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b="1">
                <a:solidFill>
                  <a:srgbClr val="FFFFFF"/>
                </a:solidFill>
                <a:ea typeface="宋体"/>
                <a:cs typeface="Open Sans"/>
                <a:sym typeface="Arial" panose="020B0604020202020204" pitchFamily="34" charset="0"/>
              </a:rPr>
              <a:t>关键词</a:t>
            </a:r>
            <a:endParaRPr lang="en-US" altLang="zh-CN" sz="1600" b="1">
              <a:solidFill>
                <a:srgbClr val="FFFFFF"/>
              </a:solidFill>
              <a:ea typeface="宋体"/>
              <a:cs typeface="Open Sans"/>
              <a:sym typeface="Arial" panose="020B0604020202020204" pitchFamily="34" charset="0"/>
            </a:endParaRPr>
          </a:p>
        </p:txBody>
      </p:sp>
      <p:sp>
        <p:nvSpPr>
          <p:cNvPr id="15379" name="熊猫儿小白白(http://dwz.cn/Wu2UP)"/>
          <p:cNvSpPr txBox="1">
            <a:spLocks noChangeArrowheads="1"/>
          </p:cNvSpPr>
          <p:nvPr/>
        </p:nvSpPr>
        <p:spPr bwMode="auto">
          <a:xfrm>
            <a:off x="2636838" y="4586288"/>
            <a:ext cx="260508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438">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087438">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087438">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087438">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087438">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b="1">
                <a:solidFill>
                  <a:srgbClr val="FFFFFF"/>
                </a:solidFill>
                <a:ea typeface="宋体"/>
                <a:cs typeface="Open Sans"/>
                <a:sym typeface="Arial" panose="020B0604020202020204" pitchFamily="34" charset="0"/>
              </a:rPr>
              <a:t>关键词</a:t>
            </a:r>
            <a:endParaRPr lang="en-US" altLang="zh-CN" sz="1600" b="1">
              <a:solidFill>
                <a:srgbClr val="FFFFFF"/>
              </a:solidFill>
              <a:ea typeface="宋体"/>
              <a:cs typeface="Open Sans"/>
              <a:sym typeface="Arial" panose="020B0604020202020204" pitchFamily="34" charset="0"/>
            </a:endParaRPr>
          </a:p>
        </p:txBody>
      </p:sp>
      <p:sp>
        <p:nvSpPr>
          <p:cNvPr id="15380" name="熊猫儿小白白(http://dwz.cn/Wu2UP)"/>
          <p:cNvSpPr txBox="1">
            <a:spLocks noChangeArrowheads="1"/>
          </p:cNvSpPr>
          <p:nvPr/>
        </p:nvSpPr>
        <p:spPr bwMode="auto">
          <a:xfrm>
            <a:off x="2944813" y="3867150"/>
            <a:ext cx="19891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438">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087438">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087438">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087438">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087438">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b="1">
                <a:solidFill>
                  <a:srgbClr val="FFFFFF"/>
                </a:solidFill>
                <a:ea typeface="宋体"/>
                <a:cs typeface="Open Sans"/>
                <a:sym typeface="Arial" panose="020B0604020202020204" pitchFamily="34" charset="0"/>
              </a:rPr>
              <a:t>关键词</a:t>
            </a:r>
            <a:endParaRPr lang="en-US" altLang="zh-CN" sz="1600" b="1">
              <a:solidFill>
                <a:srgbClr val="FFFFFF"/>
              </a:solidFill>
              <a:ea typeface="宋体"/>
              <a:cs typeface="Open Sans"/>
              <a:sym typeface="Arial" panose="020B0604020202020204" pitchFamily="34" charset="0"/>
            </a:endParaRPr>
          </a:p>
        </p:txBody>
      </p:sp>
      <p:sp>
        <p:nvSpPr>
          <p:cNvPr id="15381" name="熊猫儿小白白(http://dwz.cn/Wu2UP)"/>
          <p:cNvSpPr txBox="1">
            <a:spLocks noChangeArrowheads="1"/>
          </p:cNvSpPr>
          <p:nvPr/>
        </p:nvSpPr>
        <p:spPr bwMode="auto">
          <a:xfrm>
            <a:off x="3090863" y="3121025"/>
            <a:ext cx="16986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438">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087438">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087438">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087438">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087438">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08743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b="1">
                <a:solidFill>
                  <a:srgbClr val="FFFFFF"/>
                </a:solidFill>
                <a:ea typeface="宋体"/>
                <a:cs typeface="Open Sans"/>
                <a:sym typeface="Arial" panose="020B0604020202020204" pitchFamily="34" charset="0"/>
              </a:rPr>
              <a:t>关键词</a:t>
            </a:r>
            <a:endParaRPr lang="en-US" altLang="zh-CN" sz="1600" b="1">
              <a:solidFill>
                <a:srgbClr val="FFFFFF"/>
              </a:solidFill>
              <a:ea typeface="宋体"/>
              <a:cs typeface="Open Sans"/>
              <a:sym typeface="Arial" panose="020B0604020202020204" pitchFamily="34" charset="0"/>
            </a:endParaRPr>
          </a:p>
        </p:txBody>
      </p:sp>
      <p:sp>
        <p:nvSpPr>
          <p:cNvPr id="15382" name="熊猫儿小白白(http://dwz.cn/Wu2UP)"/>
          <p:cNvSpPr>
            <a:spLocks noEditPoints="1"/>
          </p:cNvSpPr>
          <p:nvPr/>
        </p:nvSpPr>
        <p:spPr bwMode="auto">
          <a:xfrm>
            <a:off x="8296275" y="1770063"/>
            <a:ext cx="234950" cy="322262"/>
          </a:xfrm>
          <a:custGeom>
            <a:avLst/>
            <a:gdLst>
              <a:gd name="T0" fmla="*/ 459973901 w 109"/>
              <a:gd name="T1" fmla="*/ 0 h 150"/>
              <a:gd name="T2" fmla="*/ 46461901 w 109"/>
              <a:gd name="T3" fmla="*/ 0 h 150"/>
              <a:gd name="T4" fmla="*/ 0 w 109"/>
              <a:gd name="T5" fmla="*/ 50773452 h 150"/>
              <a:gd name="T6" fmla="*/ 0 w 109"/>
              <a:gd name="T7" fmla="*/ 646195466 h 150"/>
              <a:gd name="T8" fmla="*/ 46461901 w 109"/>
              <a:gd name="T9" fmla="*/ 692351978 h 150"/>
              <a:gd name="T10" fmla="*/ 459973901 w 109"/>
              <a:gd name="T11" fmla="*/ 692351978 h 150"/>
              <a:gd name="T12" fmla="*/ 506435803 w 109"/>
              <a:gd name="T13" fmla="*/ 646195466 h 150"/>
              <a:gd name="T14" fmla="*/ 506435803 w 109"/>
              <a:gd name="T15" fmla="*/ 50773452 h 150"/>
              <a:gd name="T16" fmla="*/ 459973901 w 109"/>
              <a:gd name="T17" fmla="*/ 0 h 150"/>
              <a:gd name="T18" fmla="*/ 250894267 w 109"/>
              <a:gd name="T19" fmla="*/ 673888513 h 150"/>
              <a:gd name="T20" fmla="*/ 223017127 w 109"/>
              <a:gd name="T21" fmla="*/ 646195466 h 150"/>
              <a:gd name="T22" fmla="*/ 250894267 w 109"/>
              <a:gd name="T23" fmla="*/ 618500269 h 150"/>
              <a:gd name="T24" fmla="*/ 278771408 w 109"/>
              <a:gd name="T25" fmla="*/ 646195466 h 150"/>
              <a:gd name="T26" fmla="*/ 250894267 w 109"/>
              <a:gd name="T27" fmla="*/ 673888513 h 150"/>
              <a:gd name="T28" fmla="*/ 459973901 w 109"/>
              <a:gd name="T29" fmla="*/ 595422013 h 150"/>
              <a:gd name="T30" fmla="*/ 46461901 w 109"/>
              <a:gd name="T31" fmla="*/ 595422013 h 150"/>
              <a:gd name="T32" fmla="*/ 46461901 w 109"/>
              <a:gd name="T33" fmla="*/ 60003036 h 150"/>
              <a:gd name="T34" fmla="*/ 459973901 w 109"/>
              <a:gd name="T35" fmla="*/ 60003036 h 150"/>
              <a:gd name="T36" fmla="*/ 459973901 w 109"/>
              <a:gd name="T37" fmla="*/ 595422013 h 1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9" h="150">
                <a:moveTo>
                  <a:pt x="99" y="0"/>
                </a:moveTo>
                <a:cubicBezTo>
                  <a:pt x="10" y="0"/>
                  <a:pt x="10" y="0"/>
                  <a:pt x="10" y="0"/>
                </a:cubicBezTo>
                <a:cubicBezTo>
                  <a:pt x="4" y="0"/>
                  <a:pt x="0" y="5"/>
                  <a:pt x="0" y="11"/>
                </a:cubicBezTo>
                <a:cubicBezTo>
                  <a:pt x="0" y="140"/>
                  <a:pt x="0" y="140"/>
                  <a:pt x="0" y="140"/>
                </a:cubicBezTo>
                <a:cubicBezTo>
                  <a:pt x="0" y="146"/>
                  <a:pt x="4" y="150"/>
                  <a:pt x="10" y="150"/>
                </a:cubicBezTo>
                <a:cubicBezTo>
                  <a:pt x="99" y="150"/>
                  <a:pt x="99" y="150"/>
                  <a:pt x="99" y="150"/>
                </a:cubicBezTo>
                <a:cubicBezTo>
                  <a:pt x="104" y="150"/>
                  <a:pt x="109" y="146"/>
                  <a:pt x="109" y="140"/>
                </a:cubicBezTo>
                <a:cubicBezTo>
                  <a:pt x="109" y="11"/>
                  <a:pt x="109" y="11"/>
                  <a:pt x="109" y="11"/>
                </a:cubicBezTo>
                <a:cubicBezTo>
                  <a:pt x="109" y="5"/>
                  <a:pt x="104" y="0"/>
                  <a:pt x="99" y="0"/>
                </a:cubicBezTo>
                <a:close/>
                <a:moveTo>
                  <a:pt x="54" y="146"/>
                </a:moveTo>
                <a:cubicBezTo>
                  <a:pt x="51" y="146"/>
                  <a:pt x="48" y="144"/>
                  <a:pt x="48" y="140"/>
                </a:cubicBezTo>
                <a:cubicBezTo>
                  <a:pt x="48" y="137"/>
                  <a:pt x="51" y="134"/>
                  <a:pt x="54" y="134"/>
                </a:cubicBezTo>
                <a:cubicBezTo>
                  <a:pt x="58" y="134"/>
                  <a:pt x="60" y="137"/>
                  <a:pt x="60" y="140"/>
                </a:cubicBezTo>
                <a:cubicBezTo>
                  <a:pt x="60" y="144"/>
                  <a:pt x="58" y="146"/>
                  <a:pt x="54" y="146"/>
                </a:cubicBezTo>
                <a:close/>
                <a:moveTo>
                  <a:pt x="99" y="129"/>
                </a:moveTo>
                <a:cubicBezTo>
                  <a:pt x="10" y="129"/>
                  <a:pt x="10" y="129"/>
                  <a:pt x="10" y="129"/>
                </a:cubicBezTo>
                <a:cubicBezTo>
                  <a:pt x="10" y="13"/>
                  <a:pt x="10" y="13"/>
                  <a:pt x="10" y="13"/>
                </a:cubicBezTo>
                <a:cubicBezTo>
                  <a:pt x="99" y="13"/>
                  <a:pt x="99" y="13"/>
                  <a:pt x="99" y="13"/>
                </a:cubicBezTo>
                <a:lnTo>
                  <a:pt x="99"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宋体"/>
            </a:endParaRPr>
          </a:p>
        </p:txBody>
      </p:sp>
      <p:pic>
        <p:nvPicPr>
          <p:cNvPr id="15383" name="熊猫儿小白白(http://dwz.cn/Wu2UP)"/>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2463" y="3968750"/>
            <a:ext cx="28575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4" name="熊猫儿小白白(http://dwz.cn/Wu2UP)"/>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2463" y="4919663"/>
            <a:ext cx="2857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5" name="熊猫儿小白白(http://dwz.cn/Wu2UP)"/>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2463" y="2889250"/>
            <a:ext cx="317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6" name="熊猫儿小白白(http://dwz.cn/Wu2UP)"/>
          <p:cNvSpPr>
            <a:spLocks/>
          </p:cNvSpPr>
          <p:nvPr/>
        </p:nvSpPr>
        <p:spPr bwMode="auto">
          <a:xfrm>
            <a:off x="3333750" y="2012950"/>
            <a:ext cx="1214438" cy="836613"/>
          </a:xfrm>
          <a:custGeom>
            <a:avLst/>
            <a:gdLst>
              <a:gd name="T0" fmla="*/ 0 w 1214902"/>
              <a:gd name="T1" fmla="*/ 837173 h 836053"/>
              <a:gd name="T2" fmla="*/ 598972 w 1214902"/>
              <a:gd name="T3" fmla="*/ 0 h 836053"/>
              <a:gd name="T4" fmla="*/ 1213974 w 1214902"/>
              <a:gd name="T5" fmla="*/ 837173 h 836053"/>
              <a:gd name="T6" fmla="*/ 0 w 1214902"/>
              <a:gd name="T7" fmla="*/ 837173 h 8360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4902" h="836053">
                <a:moveTo>
                  <a:pt x="0" y="836053"/>
                </a:moveTo>
                <a:lnTo>
                  <a:pt x="599430" y="0"/>
                </a:lnTo>
                <a:lnTo>
                  <a:pt x="1214902" y="836053"/>
                </a:lnTo>
                <a:lnTo>
                  <a:pt x="0" y="836053"/>
                </a:lnTo>
                <a:close/>
              </a:path>
            </a:pathLst>
          </a:custGeom>
          <a:solidFill>
            <a:schemeClr val="accent1"/>
          </a:solidFill>
          <a:ln>
            <a:noFill/>
          </a:ln>
          <a:extLst/>
        </p:spPr>
        <p:txBody>
          <a:bodyPr anchor="ctr"/>
          <a:lstStyle/>
          <a:p>
            <a:endParaRPr lang="zh-CN" altLang="en-US">
              <a:ea typeface="宋体"/>
            </a:endParaRPr>
          </a:p>
        </p:txBody>
      </p:sp>
      <p:sp>
        <p:nvSpPr>
          <p:cNvPr id="15387" name="熊猫儿小白白(http://dwz.cn/Wu2UP)"/>
          <p:cNvSpPr txBox="1">
            <a:spLocks noChangeArrowheads="1"/>
          </p:cNvSpPr>
          <p:nvPr/>
        </p:nvSpPr>
        <p:spPr bwMode="auto">
          <a:xfrm>
            <a:off x="8886825" y="1609725"/>
            <a:ext cx="23383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ea typeface="宋体"/>
                <a:sym typeface="Arial" panose="020B0604020202020204" pitchFamily="34" charset="0"/>
              </a:rPr>
              <a:t>单击编辑标题</a:t>
            </a:r>
            <a:endParaRPr lang="en-US" altLang="zh-CN" sz="1600" b="1">
              <a:solidFill>
                <a:srgbClr val="445469"/>
              </a:solidFill>
              <a:ea typeface="宋体"/>
              <a:sym typeface="Arial" panose="020B0604020202020204" pitchFamily="34" charset="0"/>
            </a:endParaRPr>
          </a:p>
        </p:txBody>
      </p:sp>
      <p:sp>
        <p:nvSpPr>
          <p:cNvPr id="15388" name="熊猫儿小白白(http://dwz.cn/Wu2UP)"/>
          <p:cNvSpPr txBox="1">
            <a:spLocks noChangeArrowheads="1"/>
          </p:cNvSpPr>
          <p:nvPr/>
        </p:nvSpPr>
        <p:spPr bwMode="auto">
          <a:xfrm>
            <a:off x="8886825" y="1908175"/>
            <a:ext cx="2030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ea typeface="宋体"/>
                <a:sym typeface="Arial" panose="020B0604020202020204" pitchFamily="34" charset="0"/>
              </a:rPr>
              <a:t>单击此处可编辑内容，根据您的需要自由拉伸文本框大小</a:t>
            </a:r>
            <a:endParaRPr lang="en-US" altLang="zh-CN" sz="1200">
              <a:solidFill>
                <a:srgbClr val="445469"/>
              </a:solidFill>
              <a:ea typeface="宋体"/>
              <a:sym typeface="Arial" panose="020B0604020202020204" pitchFamily="34" charset="0"/>
            </a:endParaRPr>
          </a:p>
        </p:txBody>
      </p:sp>
      <p:sp>
        <p:nvSpPr>
          <p:cNvPr id="15389" name="熊猫儿小白白(http://dwz.cn/Wu2UP)"/>
          <p:cNvSpPr txBox="1">
            <a:spLocks noChangeArrowheads="1"/>
          </p:cNvSpPr>
          <p:nvPr/>
        </p:nvSpPr>
        <p:spPr bwMode="auto">
          <a:xfrm>
            <a:off x="8886825" y="2638425"/>
            <a:ext cx="23383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ea typeface="宋体"/>
                <a:sym typeface="Arial" panose="020B0604020202020204" pitchFamily="34" charset="0"/>
              </a:rPr>
              <a:t>单击编辑标题</a:t>
            </a:r>
            <a:endParaRPr lang="en-US" altLang="zh-CN" sz="1600" b="1">
              <a:solidFill>
                <a:srgbClr val="445469"/>
              </a:solidFill>
              <a:ea typeface="宋体"/>
              <a:sym typeface="Arial" panose="020B0604020202020204" pitchFamily="34" charset="0"/>
            </a:endParaRPr>
          </a:p>
        </p:txBody>
      </p:sp>
      <p:sp>
        <p:nvSpPr>
          <p:cNvPr id="15390" name="熊猫儿小白白(http://dwz.cn/Wu2UP)"/>
          <p:cNvSpPr txBox="1">
            <a:spLocks noChangeArrowheads="1"/>
          </p:cNvSpPr>
          <p:nvPr/>
        </p:nvSpPr>
        <p:spPr bwMode="auto">
          <a:xfrm>
            <a:off x="8886825" y="2936875"/>
            <a:ext cx="2030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ea typeface="宋体"/>
                <a:sym typeface="Arial" panose="020B0604020202020204" pitchFamily="34" charset="0"/>
              </a:rPr>
              <a:t>单击此处可编辑内容，根据您的需要自由拉伸文本框大小</a:t>
            </a:r>
            <a:endParaRPr lang="en-US" altLang="zh-CN" sz="1200">
              <a:solidFill>
                <a:srgbClr val="445469"/>
              </a:solidFill>
              <a:ea typeface="宋体"/>
              <a:sym typeface="Arial" panose="020B0604020202020204" pitchFamily="34" charset="0"/>
            </a:endParaRPr>
          </a:p>
        </p:txBody>
      </p:sp>
      <p:sp>
        <p:nvSpPr>
          <p:cNvPr id="15391" name="熊猫儿小白白(http://dwz.cn/Wu2UP)"/>
          <p:cNvSpPr txBox="1">
            <a:spLocks noChangeArrowheads="1"/>
          </p:cNvSpPr>
          <p:nvPr/>
        </p:nvSpPr>
        <p:spPr bwMode="auto">
          <a:xfrm>
            <a:off x="8886825" y="3770313"/>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ea typeface="宋体"/>
                <a:sym typeface="Arial" panose="020B0604020202020204" pitchFamily="34" charset="0"/>
              </a:rPr>
              <a:t>单击编辑标题</a:t>
            </a:r>
            <a:endParaRPr lang="en-US" altLang="zh-CN" sz="1600" b="1">
              <a:solidFill>
                <a:srgbClr val="445469"/>
              </a:solidFill>
              <a:ea typeface="宋体"/>
              <a:sym typeface="Arial" panose="020B0604020202020204" pitchFamily="34" charset="0"/>
            </a:endParaRPr>
          </a:p>
        </p:txBody>
      </p:sp>
      <p:sp>
        <p:nvSpPr>
          <p:cNvPr id="15392" name="熊猫儿小白白(http://dwz.cn/Wu2UP)"/>
          <p:cNvSpPr txBox="1">
            <a:spLocks noChangeArrowheads="1"/>
          </p:cNvSpPr>
          <p:nvPr/>
        </p:nvSpPr>
        <p:spPr bwMode="auto">
          <a:xfrm>
            <a:off x="8886825" y="4068763"/>
            <a:ext cx="20304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ea typeface="宋体"/>
                <a:sym typeface="Arial" panose="020B0604020202020204" pitchFamily="34" charset="0"/>
              </a:rPr>
              <a:t>单击此处可编辑内容，根据您的需要自由拉伸文本框大小</a:t>
            </a:r>
            <a:endParaRPr lang="en-US" altLang="zh-CN" sz="1200">
              <a:solidFill>
                <a:srgbClr val="445469"/>
              </a:solidFill>
              <a:ea typeface="宋体"/>
              <a:sym typeface="Arial" panose="020B0604020202020204" pitchFamily="34" charset="0"/>
            </a:endParaRPr>
          </a:p>
        </p:txBody>
      </p:sp>
      <p:sp>
        <p:nvSpPr>
          <p:cNvPr id="15393" name="熊猫儿小白白(http://dwz.cn/Wu2UP)"/>
          <p:cNvSpPr txBox="1">
            <a:spLocks noChangeArrowheads="1"/>
          </p:cNvSpPr>
          <p:nvPr/>
        </p:nvSpPr>
        <p:spPr bwMode="auto">
          <a:xfrm>
            <a:off x="8886825" y="4768850"/>
            <a:ext cx="23383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ea typeface="宋体"/>
                <a:sym typeface="Arial" panose="020B0604020202020204" pitchFamily="34" charset="0"/>
              </a:rPr>
              <a:t>单击编辑标题</a:t>
            </a:r>
            <a:endParaRPr lang="en-US" altLang="zh-CN" sz="1600" b="1">
              <a:solidFill>
                <a:srgbClr val="445469"/>
              </a:solidFill>
              <a:ea typeface="宋体"/>
              <a:sym typeface="Arial" panose="020B0604020202020204" pitchFamily="34" charset="0"/>
            </a:endParaRPr>
          </a:p>
        </p:txBody>
      </p:sp>
      <p:sp>
        <p:nvSpPr>
          <p:cNvPr id="15394" name="熊猫儿小白白(http://dwz.cn/Wu2UP)"/>
          <p:cNvSpPr txBox="1">
            <a:spLocks noChangeArrowheads="1"/>
          </p:cNvSpPr>
          <p:nvPr/>
        </p:nvSpPr>
        <p:spPr bwMode="auto">
          <a:xfrm>
            <a:off x="8886825" y="5067300"/>
            <a:ext cx="2030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ea typeface="宋体"/>
                <a:sym typeface="Arial" panose="020B0604020202020204" pitchFamily="34" charset="0"/>
              </a:rPr>
              <a:t>单击此处可编辑内容，根据您的需要自由拉伸文本框大小</a:t>
            </a:r>
            <a:endParaRPr lang="en-US" altLang="zh-CN" sz="1200">
              <a:solidFill>
                <a:srgbClr val="445469"/>
              </a:solidFill>
              <a:ea typeface="宋体"/>
              <a:sym typeface="Arial" panose="020B0604020202020204" pitchFamily="34" charset="0"/>
            </a:endParaRPr>
          </a:p>
        </p:txBody>
      </p:sp>
      <p:cxnSp>
        <p:nvCxnSpPr>
          <p:cNvPr id="43" name="直接连接符 42"/>
          <p:cNvCxnSpPr/>
          <p:nvPr/>
        </p:nvCxnSpPr>
        <p:spPr>
          <a:xfrm>
            <a:off x="1364343" y="1026125"/>
            <a:ext cx="947319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566044" y="573595"/>
            <a:ext cx="4690556" cy="461665"/>
          </a:xfrm>
          <a:prstGeom prst="rect">
            <a:avLst/>
          </a:prstGeom>
        </p:spPr>
        <p:txBody>
          <a:bodyPr wrap="square">
            <a:spAutoFit/>
          </a:bodyPr>
          <a:lstStyle/>
          <a:p>
            <a:r>
              <a:rPr lang="zh-CN" altLang="en-US" sz="2400" b="1" dirty="0">
                <a:solidFill>
                  <a:schemeClr val="tx1">
                    <a:lumMod val="75000"/>
                    <a:lumOff val="25000"/>
                  </a:schemeClr>
                </a:solidFill>
                <a:latin typeface="宋体"/>
                <a:ea typeface="宋体"/>
              </a:rPr>
              <a:t>添加标题</a:t>
            </a:r>
          </a:p>
        </p:txBody>
      </p:sp>
      <p:pic>
        <p:nvPicPr>
          <p:cNvPr id="45" name="图片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873" y="425930"/>
            <a:ext cx="971148" cy="1200389"/>
          </a:xfrm>
          <a:prstGeom prst="rect">
            <a:avLst/>
          </a:prstGeom>
        </p:spPr>
      </p:pic>
    </p:spTree>
    <p:extLst>
      <p:ext uri="{BB962C8B-B14F-4D97-AF65-F5344CB8AC3E}">
        <p14:creationId xmlns:p14="http://schemas.microsoft.com/office/powerpoint/2010/main" val="2626840133"/>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par>
                              <p:cTn id="10" fill="hold">
                                <p:stCondLst>
                                  <p:cond delay="500"/>
                                </p:stCondLst>
                                <p:childTnLst>
                                  <p:par>
                                    <p:cTn id="11" presetID="2" presetClass="entr" presetSubtype="2" fill="hold" grpId="0" nodeType="afterEffect" p14:presetBounceEnd="36000">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14:bounceEnd="36000">
                                          <p:cBhvr additive="base">
                                            <p:cTn id="13" dur="500" fill="hold"/>
                                            <p:tgtEl>
                                              <p:spTgt spid="44"/>
                                            </p:tgtEl>
                                            <p:attrNameLst>
                                              <p:attrName>ppt_x</p:attrName>
                                            </p:attrNameLst>
                                          </p:cBhvr>
                                          <p:tavLst>
                                            <p:tav tm="0">
                                              <p:val>
                                                <p:strVal val="1+#ppt_w/2"/>
                                              </p:val>
                                            </p:tav>
                                            <p:tav tm="100000">
                                              <p:val>
                                                <p:strVal val="#ppt_x"/>
                                              </p:val>
                                            </p:tav>
                                          </p:tavLst>
                                        </p:anim>
                                        <p:anim calcmode="lin" valueType="num" p14:bounceEnd="36000">
                                          <p:cBhvr additive="base">
                                            <p:cTn id="14" dur="500" fill="hold"/>
                                            <p:tgtEl>
                                              <p:spTgt spid="44"/>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p:cTn id="17" dur="1000" fill="hold"/>
                                            <p:tgtEl>
                                              <p:spTgt spid="45"/>
                                            </p:tgtEl>
                                            <p:attrNameLst>
                                              <p:attrName>ppt_w</p:attrName>
                                            </p:attrNameLst>
                                          </p:cBhvr>
                                          <p:tavLst>
                                            <p:tav tm="0">
                                              <p:val>
                                                <p:fltVal val="0"/>
                                              </p:val>
                                            </p:tav>
                                            <p:tav tm="100000">
                                              <p:val>
                                                <p:strVal val="#ppt_w"/>
                                              </p:val>
                                            </p:tav>
                                          </p:tavLst>
                                        </p:anim>
                                        <p:anim calcmode="lin" valueType="num">
                                          <p:cBhvr>
                                            <p:cTn id="18" dur="1000" fill="hold"/>
                                            <p:tgtEl>
                                              <p:spTgt spid="45"/>
                                            </p:tgtEl>
                                            <p:attrNameLst>
                                              <p:attrName>ppt_h</p:attrName>
                                            </p:attrNameLst>
                                          </p:cBhvr>
                                          <p:tavLst>
                                            <p:tav tm="0">
                                              <p:val>
                                                <p:fltVal val="0"/>
                                              </p:val>
                                            </p:tav>
                                            <p:tav tm="100000">
                                              <p:val>
                                                <p:strVal val="#ppt_h"/>
                                              </p:val>
                                            </p:tav>
                                          </p:tavLst>
                                        </p:anim>
                                        <p:anim calcmode="lin" valueType="num">
                                          <p:cBhvr>
                                            <p:cTn id="19" dur="1000" fill="hold"/>
                                            <p:tgtEl>
                                              <p:spTgt spid="45"/>
                                            </p:tgtEl>
                                            <p:attrNameLst>
                                              <p:attrName>style.rotation</p:attrName>
                                            </p:attrNameLst>
                                          </p:cBhvr>
                                          <p:tavLst>
                                            <p:tav tm="0">
                                              <p:val>
                                                <p:fltVal val="90"/>
                                              </p:val>
                                            </p:tav>
                                            <p:tav tm="100000">
                                              <p:val>
                                                <p:fltVal val="0"/>
                                              </p:val>
                                            </p:tav>
                                          </p:tavLst>
                                        </p:anim>
                                        <p:animEffect transition="in" filter="fade">
                                          <p:cBhvr>
                                            <p:cTn id="20" dur="10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363"/>
                                            </p:tgtEl>
                                            <p:attrNameLst>
                                              <p:attrName>style.visibility</p:attrName>
                                            </p:attrNameLst>
                                          </p:cBhvr>
                                          <p:to>
                                            <p:strVal val="visible"/>
                                          </p:to>
                                        </p:set>
                                        <p:anim calcmode="lin" valueType="num">
                                          <p:cBhvr additive="base">
                                            <p:cTn id="25" dur="500" fill="hold"/>
                                            <p:tgtEl>
                                              <p:spTgt spid="15363"/>
                                            </p:tgtEl>
                                            <p:attrNameLst>
                                              <p:attrName>ppt_x</p:attrName>
                                            </p:attrNameLst>
                                          </p:cBhvr>
                                          <p:tavLst>
                                            <p:tav tm="0">
                                              <p:val>
                                                <p:strVal val="#ppt_x"/>
                                              </p:val>
                                            </p:tav>
                                            <p:tav tm="100000">
                                              <p:val>
                                                <p:strVal val="#ppt_x"/>
                                              </p:val>
                                            </p:tav>
                                          </p:tavLst>
                                        </p:anim>
                                        <p:anim calcmode="lin" valueType="num">
                                          <p:cBhvr additive="base">
                                            <p:cTn id="26" dur="500" fill="hold"/>
                                            <p:tgtEl>
                                              <p:spTgt spid="1536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364"/>
                                            </p:tgtEl>
                                            <p:attrNameLst>
                                              <p:attrName>style.visibility</p:attrName>
                                            </p:attrNameLst>
                                          </p:cBhvr>
                                          <p:to>
                                            <p:strVal val="visible"/>
                                          </p:to>
                                        </p:set>
                                        <p:anim calcmode="lin" valueType="num">
                                          <p:cBhvr additive="base">
                                            <p:cTn id="29" dur="500" fill="hold"/>
                                            <p:tgtEl>
                                              <p:spTgt spid="15364"/>
                                            </p:tgtEl>
                                            <p:attrNameLst>
                                              <p:attrName>ppt_x</p:attrName>
                                            </p:attrNameLst>
                                          </p:cBhvr>
                                          <p:tavLst>
                                            <p:tav tm="0">
                                              <p:val>
                                                <p:strVal val="#ppt_x"/>
                                              </p:val>
                                            </p:tav>
                                            <p:tav tm="100000">
                                              <p:val>
                                                <p:strVal val="#ppt_x"/>
                                              </p:val>
                                            </p:tav>
                                          </p:tavLst>
                                        </p:anim>
                                        <p:anim calcmode="lin" valueType="num">
                                          <p:cBhvr additive="base">
                                            <p:cTn id="30" dur="500" fill="hold"/>
                                            <p:tgtEl>
                                              <p:spTgt spid="1536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5365"/>
                                            </p:tgtEl>
                                            <p:attrNameLst>
                                              <p:attrName>style.visibility</p:attrName>
                                            </p:attrNameLst>
                                          </p:cBhvr>
                                          <p:to>
                                            <p:strVal val="visible"/>
                                          </p:to>
                                        </p:set>
                                        <p:anim calcmode="lin" valueType="num">
                                          <p:cBhvr additive="base">
                                            <p:cTn id="33" dur="500" fill="hold"/>
                                            <p:tgtEl>
                                              <p:spTgt spid="15365"/>
                                            </p:tgtEl>
                                            <p:attrNameLst>
                                              <p:attrName>ppt_x</p:attrName>
                                            </p:attrNameLst>
                                          </p:cBhvr>
                                          <p:tavLst>
                                            <p:tav tm="0">
                                              <p:val>
                                                <p:strVal val="#ppt_x"/>
                                              </p:val>
                                            </p:tav>
                                            <p:tav tm="100000">
                                              <p:val>
                                                <p:strVal val="#ppt_x"/>
                                              </p:val>
                                            </p:tav>
                                          </p:tavLst>
                                        </p:anim>
                                        <p:anim calcmode="lin" valueType="num">
                                          <p:cBhvr additive="base">
                                            <p:cTn id="34" dur="500" fill="hold"/>
                                            <p:tgtEl>
                                              <p:spTgt spid="1536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5366"/>
                                            </p:tgtEl>
                                            <p:attrNameLst>
                                              <p:attrName>style.visibility</p:attrName>
                                            </p:attrNameLst>
                                          </p:cBhvr>
                                          <p:to>
                                            <p:strVal val="visible"/>
                                          </p:to>
                                        </p:set>
                                        <p:anim calcmode="lin" valueType="num">
                                          <p:cBhvr additive="base">
                                            <p:cTn id="37" dur="500" fill="hold"/>
                                            <p:tgtEl>
                                              <p:spTgt spid="15366"/>
                                            </p:tgtEl>
                                            <p:attrNameLst>
                                              <p:attrName>ppt_x</p:attrName>
                                            </p:attrNameLst>
                                          </p:cBhvr>
                                          <p:tavLst>
                                            <p:tav tm="0">
                                              <p:val>
                                                <p:strVal val="#ppt_x"/>
                                              </p:val>
                                            </p:tav>
                                            <p:tav tm="100000">
                                              <p:val>
                                                <p:strVal val="#ppt_x"/>
                                              </p:val>
                                            </p:tav>
                                          </p:tavLst>
                                        </p:anim>
                                        <p:anim calcmode="lin" valueType="num">
                                          <p:cBhvr additive="base">
                                            <p:cTn id="38" dur="500" fill="hold"/>
                                            <p:tgtEl>
                                              <p:spTgt spid="1536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378"/>
                                            </p:tgtEl>
                                            <p:attrNameLst>
                                              <p:attrName>style.visibility</p:attrName>
                                            </p:attrNameLst>
                                          </p:cBhvr>
                                          <p:to>
                                            <p:strVal val="visible"/>
                                          </p:to>
                                        </p:set>
                                        <p:anim calcmode="lin" valueType="num">
                                          <p:cBhvr additive="base">
                                            <p:cTn id="41" dur="500" fill="hold"/>
                                            <p:tgtEl>
                                              <p:spTgt spid="15378"/>
                                            </p:tgtEl>
                                            <p:attrNameLst>
                                              <p:attrName>ppt_x</p:attrName>
                                            </p:attrNameLst>
                                          </p:cBhvr>
                                          <p:tavLst>
                                            <p:tav tm="0">
                                              <p:val>
                                                <p:strVal val="#ppt_x"/>
                                              </p:val>
                                            </p:tav>
                                            <p:tav tm="100000">
                                              <p:val>
                                                <p:strVal val="#ppt_x"/>
                                              </p:val>
                                            </p:tav>
                                          </p:tavLst>
                                        </p:anim>
                                        <p:anim calcmode="lin" valueType="num">
                                          <p:cBhvr additive="base">
                                            <p:cTn id="42" dur="500" fill="hold"/>
                                            <p:tgtEl>
                                              <p:spTgt spid="1537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5379"/>
                                            </p:tgtEl>
                                            <p:attrNameLst>
                                              <p:attrName>style.visibility</p:attrName>
                                            </p:attrNameLst>
                                          </p:cBhvr>
                                          <p:to>
                                            <p:strVal val="visible"/>
                                          </p:to>
                                        </p:set>
                                        <p:anim calcmode="lin" valueType="num">
                                          <p:cBhvr additive="base">
                                            <p:cTn id="45" dur="500" fill="hold"/>
                                            <p:tgtEl>
                                              <p:spTgt spid="15379"/>
                                            </p:tgtEl>
                                            <p:attrNameLst>
                                              <p:attrName>ppt_x</p:attrName>
                                            </p:attrNameLst>
                                          </p:cBhvr>
                                          <p:tavLst>
                                            <p:tav tm="0">
                                              <p:val>
                                                <p:strVal val="#ppt_x"/>
                                              </p:val>
                                            </p:tav>
                                            <p:tav tm="100000">
                                              <p:val>
                                                <p:strVal val="#ppt_x"/>
                                              </p:val>
                                            </p:tav>
                                          </p:tavLst>
                                        </p:anim>
                                        <p:anim calcmode="lin" valueType="num">
                                          <p:cBhvr additive="base">
                                            <p:cTn id="46" dur="500" fill="hold"/>
                                            <p:tgtEl>
                                              <p:spTgt spid="1537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380"/>
                                            </p:tgtEl>
                                            <p:attrNameLst>
                                              <p:attrName>style.visibility</p:attrName>
                                            </p:attrNameLst>
                                          </p:cBhvr>
                                          <p:to>
                                            <p:strVal val="visible"/>
                                          </p:to>
                                        </p:set>
                                        <p:anim calcmode="lin" valueType="num">
                                          <p:cBhvr additive="base">
                                            <p:cTn id="49" dur="500" fill="hold"/>
                                            <p:tgtEl>
                                              <p:spTgt spid="15380"/>
                                            </p:tgtEl>
                                            <p:attrNameLst>
                                              <p:attrName>ppt_x</p:attrName>
                                            </p:attrNameLst>
                                          </p:cBhvr>
                                          <p:tavLst>
                                            <p:tav tm="0">
                                              <p:val>
                                                <p:strVal val="#ppt_x"/>
                                              </p:val>
                                            </p:tav>
                                            <p:tav tm="100000">
                                              <p:val>
                                                <p:strVal val="#ppt_x"/>
                                              </p:val>
                                            </p:tav>
                                          </p:tavLst>
                                        </p:anim>
                                        <p:anim calcmode="lin" valueType="num">
                                          <p:cBhvr additive="base">
                                            <p:cTn id="50" dur="500" fill="hold"/>
                                            <p:tgtEl>
                                              <p:spTgt spid="1538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5381"/>
                                            </p:tgtEl>
                                            <p:attrNameLst>
                                              <p:attrName>style.visibility</p:attrName>
                                            </p:attrNameLst>
                                          </p:cBhvr>
                                          <p:to>
                                            <p:strVal val="visible"/>
                                          </p:to>
                                        </p:set>
                                        <p:anim calcmode="lin" valueType="num">
                                          <p:cBhvr additive="base">
                                            <p:cTn id="53" dur="500" fill="hold"/>
                                            <p:tgtEl>
                                              <p:spTgt spid="15381"/>
                                            </p:tgtEl>
                                            <p:attrNameLst>
                                              <p:attrName>ppt_x</p:attrName>
                                            </p:attrNameLst>
                                          </p:cBhvr>
                                          <p:tavLst>
                                            <p:tav tm="0">
                                              <p:val>
                                                <p:strVal val="#ppt_x"/>
                                              </p:val>
                                            </p:tav>
                                            <p:tav tm="100000">
                                              <p:val>
                                                <p:strVal val="#ppt_x"/>
                                              </p:val>
                                            </p:tav>
                                          </p:tavLst>
                                        </p:anim>
                                        <p:anim calcmode="lin" valueType="num">
                                          <p:cBhvr additive="base">
                                            <p:cTn id="54" dur="500" fill="hold"/>
                                            <p:tgtEl>
                                              <p:spTgt spid="1538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5386"/>
                                            </p:tgtEl>
                                            <p:attrNameLst>
                                              <p:attrName>style.visibility</p:attrName>
                                            </p:attrNameLst>
                                          </p:cBhvr>
                                          <p:to>
                                            <p:strVal val="visible"/>
                                          </p:to>
                                        </p:set>
                                        <p:anim calcmode="lin" valueType="num">
                                          <p:cBhvr additive="base">
                                            <p:cTn id="57" dur="500" fill="hold"/>
                                            <p:tgtEl>
                                              <p:spTgt spid="15386"/>
                                            </p:tgtEl>
                                            <p:attrNameLst>
                                              <p:attrName>ppt_x</p:attrName>
                                            </p:attrNameLst>
                                          </p:cBhvr>
                                          <p:tavLst>
                                            <p:tav tm="0">
                                              <p:val>
                                                <p:strVal val="#ppt_x"/>
                                              </p:val>
                                            </p:tav>
                                            <p:tav tm="100000">
                                              <p:val>
                                                <p:strVal val="#ppt_x"/>
                                              </p:val>
                                            </p:tav>
                                          </p:tavLst>
                                        </p:anim>
                                        <p:anim calcmode="lin" valueType="num">
                                          <p:cBhvr additive="base">
                                            <p:cTn id="58" dur="500" fill="hold"/>
                                            <p:tgtEl>
                                              <p:spTgt spid="1538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5369"/>
                                            </p:tgtEl>
                                            <p:attrNameLst>
                                              <p:attrName>style.visibility</p:attrName>
                                            </p:attrNameLst>
                                          </p:cBhvr>
                                          <p:to>
                                            <p:strVal val="visible"/>
                                          </p:to>
                                        </p:set>
                                        <p:animEffect transition="in" filter="wipe(left)">
                                          <p:cBhvr>
                                            <p:cTn id="63" dur="500"/>
                                            <p:tgtEl>
                                              <p:spTgt spid="15369"/>
                                            </p:tgtEl>
                                          </p:cBhvr>
                                        </p:animEffect>
                                      </p:childTnLst>
                                    </p:cTn>
                                  </p:par>
                                  <p:par>
                                    <p:cTn id="64" presetID="22" presetClass="entr" presetSubtype="8" fill="hold" nodeType="withEffect">
                                      <p:stCondLst>
                                        <p:cond delay="0"/>
                                      </p:stCondLst>
                                      <p:childTnLst>
                                        <p:set>
                                          <p:cBhvr>
                                            <p:cTn id="65" dur="1" fill="hold">
                                              <p:stCondLst>
                                                <p:cond delay="0"/>
                                              </p:stCondLst>
                                            </p:cTn>
                                            <p:tgtEl>
                                              <p:spTgt spid="2"/>
                                            </p:tgtEl>
                                            <p:attrNameLst>
                                              <p:attrName>style.visibility</p:attrName>
                                            </p:attrNameLst>
                                          </p:cBhvr>
                                          <p:to>
                                            <p:strVal val="visible"/>
                                          </p:to>
                                        </p:set>
                                        <p:animEffect transition="in" filter="wipe(left)">
                                          <p:cBhvr>
                                            <p:cTn id="66" dur="500"/>
                                            <p:tgtEl>
                                              <p:spTgt spid="2"/>
                                            </p:tgtEl>
                                          </p:cBhvr>
                                        </p:animEffect>
                                      </p:childTnLst>
                                    </p:cTn>
                                  </p:par>
                                  <p:par>
                                    <p:cTn id="67" presetID="22" presetClass="entr" presetSubtype="8" fill="hold" nodeType="withEffect">
                                      <p:stCondLst>
                                        <p:cond delay="0"/>
                                      </p:stCondLst>
                                      <p:childTnLst>
                                        <p:set>
                                          <p:cBhvr>
                                            <p:cTn id="68" dur="1" fill="hold">
                                              <p:stCondLst>
                                                <p:cond delay="0"/>
                                              </p:stCondLst>
                                            </p:cTn>
                                            <p:tgtEl>
                                              <p:spTgt spid="15384"/>
                                            </p:tgtEl>
                                            <p:attrNameLst>
                                              <p:attrName>style.visibility</p:attrName>
                                            </p:attrNameLst>
                                          </p:cBhvr>
                                          <p:to>
                                            <p:strVal val="visible"/>
                                          </p:to>
                                        </p:set>
                                        <p:animEffect transition="in" filter="wipe(left)">
                                          <p:cBhvr>
                                            <p:cTn id="69" dur="500"/>
                                            <p:tgtEl>
                                              <p:spTgt spid="15384"/>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5393"/>
                                            </p:tgtEl>
                                            <p:attrNameLst>
                                              <p:attrName>style.visibility</p:attrName>
                                            </p:attrNameLst>
                                          </p:cBhvr>
                                          <p:to>
                                            <p:strVal val="visible"/>
                                          </p:to>
                                        </p:set>
                                        <p:animEffect transition="in" filter="wipe(left)">
                                          <p:cBhvr>
                                            <p:cTn id="72" dur="500"/>
                                            <p:tgtEl>
                                              <p:spTgt spid="15393"/>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15394"/>
                                            </p:tgtEl>
                                            <p:attrNameLst>
                                              <p:attrName>style.visibility</p:attrName>
                                            </p:attrNameLst>
                                          </p:cBhvr>
                                          <p:to>
                                            <p:strVal val="visible"/>
                                          </p:to>
                                        </p:set>
                                        <p:animEffect transition="in" filter="wipe(left)">
                                          <p:cBhvr>
                                            <p:cTn id="75" dur="500"/>
                                            <p:tgtEl>
                                              <p:spTgt spid="15394"/>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5368"/>
                                            </p:tgtEl>
                                            <p:attrNameLst>
                                              <p:attrName>style.visibility</p:attrName>
                                            </p:attrNameLst>
                                          </p:cBhvr>
                                          <p:to>
                                            <p:strVal val="visible"/>
                                          </p:to>
                                        </p:set>
                                        <p:animEffect transition="in" filter="wipe(left)">
                                          <p:cBhvr>
                                            <p:cTn id="80" dur="500"/>
                                            <p:tgtEl>
                                              <p:spTgt spid="15368"/>
                                            </p:tgtEl>
                                          </p:cBhvr>
                                        </p:animEffect>
                                      </p:childTnLst>
                                    </p:cTn>
                                  </p:par>
                                  <p:par>
                                    <p:cTn id="81" presetID="22" presetClass="entr" presetSubtype="8" fill="hold" nodeType="withEffect">
                                      <p:stCondLst>
                                        <p:cond delay="0"/>
                                      </p:stCondLst>
                                      <p:childTnLst>
                                        <p:set>
                                          <p:cBhvr>
                                            <p:cTn id="82" dur="1" fill="hold">
                                              <p:stCondLst>
                                                <p:cond delay="0"/>
                                              </p:stCondLst>
                                            </p:cTn>
                                            <p:tgtEl>
                                              <p:spTgt spid="15383"/>
                                            </p:tgtEl>
                                            <p:attrNameLst>
                                              <p:attrName>style.visibility</p:attrName>
                                            </p:attrNameLst>
                                          </p:cBhvr>
                                          <p:to>
                                            <p:strVal val="visible"/>
                                          </p:to>
                                        </p:set>
                                        <p:animEffect transition="in" filter="wipe(left)">
                                          <p:cBhvr>
                                            <p:cTn id="83" dur="500"/>
                                            <p:tgtEl>
                                              <p:spTgt spid="15383"/>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15391"/>
                                            </p:tgtEl>
                                            <p:attrNameLst>
                                              <p:attrName>style.visibility</p:attrName>
                                            </p:attrNameLst>
                                          </p:cBhvr>
                                          <p:to>
                                            <p:strVal val="visible"/>
                                          </p:to>
                                        </p:set>
                                        <p:animEffect transition="in" filter="wipe(left)">
                                          <p:cBhvr>
                                            <p:cTn id="86" dur="500"/>
                                            <p:tgtEl>
                                              <p:spTgt spid="15391"/>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15392"/>
                                            </p:tgtEl>
                                            <p:attrNameLst>
                                              <p:attrName>style.visibility</p:attrName>
                                            </p:attrNameLst>
                                          </p:cBhvr>
                                          <p:to>
                                            <p:strVal val="visible"/>
                                          </p:to>
                                        </p:set>
                                        <p:animEffect transition="in" filter="wipe(left)">
                                          <p:cBhvr>
                                            <p:cTn id="89" dur="500"/>
                                            <p:tgtEl>
                                              <p:spTgt spid="15392"/>
                                            </p:tgtEl>
                                          </p:cBhvr>
                                        </p:animEffect>
                                      </p:childTnLst>
                                    </p:cTn>
                                  </p:par>
                                  <p:par>
                                    <p:cTn id="90" presetID="22" presetClass="entr" presetSubtype="8" fill="hold" nodeType="with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wipe(left)">
                                          <p:cBhvr>
                                            <p:cTn id="92" dur="500"/>
                                            <p:tgtEl>
                                              <p:spTgt spid="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wipe(left)">
                                          <p:cBhvr>
                                            <p:cTn id="97" dur="500"/>
                                            <p:tgtEl>
                                              <p:spTgt spid="4"/>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15362"/>
                                            </p:tgtEl>
                                            <p:attrNameLst>
                                              <p:attrName>style.visibility</p:attrName>
                                            </p:attrNameLst>
                                          </p:cBhvr>
                                          <p:to>
                                            <p:strVal val="visible"/>
                                          </p:to>
                                        </p:set>
                                        <p:animEffect transition="in" filter="wipe(left)">
                                          <p:cBhvr>
                                            <p:cTn id="100" dur="500"/>
                                            <p:tgtEl>
                                              <p:spTgt spid="15362"/>
                                            </p:tgtEl>
                                          </p:cBhvr>
                                        </p:animEffect>
                                      </p:childTnLst>
                                    </p:cTn>
                                  </p:par>
                                  <p:par>
                                    <p:cTn id="101" presetID="22" presetClass="entr" presetSubtype="8" fill="hold" nodeType="withEffect">
                                      <p:stCondLst>
                                        <p:cond delay="0"/>
                                      </p:stCondLst>
                                      <p:childTnLst>
                                        <p:set>
                                          <p:cBhvr>
                                            <p:cTn id="102" dur="1" fill="hold">
                                              <p:stCondLst>
                                                <p:cond delay="0"/>
                                              </p:stCondLst>
                                            </p:cTn>
                                            <p:tgtEl>
                                              <p:spTgt spid="15385"/>
                                            </p:tgtEl>
                                            <p:attrNameLst>
                                              <p:attrName>style.visibility</p:attrName>
                                            </p:attrNameLst>
                                          </p:cBhvr>
                                          <p:to>
                                            <p:strVal val="visible"/>
                                          </p:to>
                                        </p:set>
                                        <p:animEffect transition="in" filter="wipe(left)">
                                          <p:cBhvr>
                                            <p:cTn id="103" dur="500"/>
                                            <p:tgtEl>
                                              <p:spTgt spid="15385"/>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15389"/>
                                            </p:tgtEl>
                                            <p:attrNameLst>
                                              <p:attrName>style.visibility</p:attrName>
                                            </p:attrNameLst>
                                          </p:cBhvr>
                                          <p:to>
                                            <p:strVal val="visible"/>
                                          </p:to>
                                        </p:set>
                                        <p:animEffect transition="in" filter="wipe(left)">
                                          <p:cBhvr>
                                            <p:cTn id="106" dur="500"/>
                                            <p:tgtEl>
                                              <p:spTgt spid="15389"/>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15390"/>
                                            </p:tgtEl>
                                            <p:attrNameLst>
                                              <p:attrName>style.visibility</p:attrName>
                                            </p:attrNameLst>
                                          </p:cBhvr>
                                          <p:to>
                                            <p:strVal val="visible"/>
                                          </p:to>
                                        </p:set>
                                        <p:animEffect transition="in" filter="wipe(left)">
                                          <p:cBhvr>
                                            <p:cTn id="109" dur="500"/>
                                            <p:tgtEl>
                                              <p:spTgt spid="15390"/>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nodeType="clickEffect">
                                      <p:stCondLst>
                                        <p:cond delay="0"/>
                                      </p:stCondLst>
                                      <p:childTnLst>
                                        <p:set>
                                          <p:cBhvr>
                                            <p:cTn id="113" dur="1" fill="hold">
                                              <p:stCondLst>
                                                <p:cond delay="0"/>
                                              </p:stCondLst>
                                            </p:cTn>
                                            <p:tgtEl>
                                              <p:spTgt spid="5"/>
                                            </p:tgtEl>
                                            <p:attrNameLst>
                                              <p:attrName>style.visibility</p:attrName>
                                            </p:attrNameLst>
                                          </p:cBhvr>
                                          <p:to>
                                            <p:strVal val="visible"/>
                                          </p:to>
                                        </p:set>
                                        <p:animEffect transition="in" filter="wipe(left)">
                                          <p:cBhvr>
                                            <p:cTn id="114" dur="500"/>
                                            <p:tgtEl>
                                              <p:spTgt spid="5"/>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15367"/>
                                            </p:tgtEl>
                                            <p:attrNameLst>
                                              <p:attrName>style.visibility</p:attrName>
                                            </p:attrNameLst>
                                          </p:cBhvr>
                                          <p:to>
                                            <p:strVal val="visible"/>
                                          </p:to>
                                        </p:set>
                                        <p:animEffect transition="in" filter="wipe(left)">
                                          <p:cBhvr>
                                            <p:cTn id="117" dur="500"/>
                                            <p:tgtEl>
                                              <p:spTgt spid="15367"/>
                                            </p:tgtEl>
                                          </p:cBhvr>
                                        </p:animEffect>
                                      </p:childTnLst>
                                    </p:cTn>
                                  </p:par>
                                  <p:par>
                                    <p:cTn id="118" presetID="22" presetClass="entr" presetSubtype="8" fill="hold" grpId="0" nodeType="withEffect">
                                      <p:stCondLst>
                                        <p:cond delay="0"/>
                                      </p:stCondLst>
                                      <p:childTnLst>
                                        <p:set>
                                          <p:cBhvr>
                                            <p:cTn id="119" dur="1" fill="hold">
                                              <p:stCondLst>
                                                <p:cond delay="0"/>
                                              </p:stCondLst>
                                            </p:cTn>
                                            <p:tgtEl>
                                              <p:spTgt spid="15382"/>
                                            </p:tgtEl>
                                            <p:attrNameLst>
                                              <p:attrName>style.visibility</p:attrName>
                                            </p:attrNameLst>
                                          </p:cBhvr>
                                          <p:to>
                                            <p:strVal val="visible"/>
                                          </p:to>
                                        </p:set>
                                        <p:animEffect transition="in" filter="wipe(left)">
                                          <p:cBhvr>
                                            <p:cTn id="120" dur="500"/>
                                            <p:tgtEl>
                                              <p:spTgt spid="15382"/>
                                            </p:tgtEl>
                                          </p:cBhvr>
                                        </p:animEffect>
                                      </p:childTnLst>
                                    </p:cTn>
                                  </p:par>
                                  <p:par>
                                    <p:cTn id="121" presetID="22" presetClass="entr" presetSubtype="8" fill="hold" grpId="0" nodeType="withEffect">
                                      <p:stCondLst>
                                        <p:cond delay="0"/>
                                      </p:stCondLst>
                                      <p:childTnLst>
                                        <p:set>
                                          <p:cBhvr>
                                            <p:cTn id="122" dur="1" fill="hold">
                                              <p:stCondLst>
                                                <p:cond delay="0"/>
                                              </p:stCondLst>
                                            </p:cTn>
                                            <p:tgtEl>
                                              <p:spTgt spid="15387"/>
                                            </p:tgtEl>
                                            <p:attrNameLst>
                                              <p:attrName>style.visibility</p:attrName>
                                            </p:attrNameLst>
                                          </p:cBhvr>
                                          <p:to>
                                            <p:strVal val="visible"/>
                                          </p:to>
                                        </p:set>
                                        <p:animEffect transition="in" filter="wipe(left)">
                                          <p:cBhvr>
                                            <p:cTn id="123" dur="500"/>
                                            <p:tgtEl>
                                              <p:spTgt spid="15387"/>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15388"/>
                                            </p:tgtEl>
                                            <p:attrNameLst>
                                              <p:attrName>style.visibility</p:attrName>
                                            </p:attrNameLst>
                                          </p:cBhvr>
                                          <p:to>
                                            <p:strVal val="visible"/>
                                          </p:to>
                                        </p:set>
                                        <p:animEffect transition="in" filter="wipe(left)">
                                          <p:cBhvr>
                                            <p:cTn id="126" dur="500"/>
                                            <p:tgtEl>
                                              <p:spTgt spid="15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nimBg="1"/>
          <p:bldP spid="15363" grpId="0" animBg="1"/>
          <p:bldP spid="15364" grpId="0" animBg="1"/>
          <p:bldP spid="15365" grpId="0" animBg="1"/>
          <p:bldP spid="15366" grpId="0" animBg="1"/>
          <p:bldP spid="15367" grpId="0" animBg="1"/>
          <p:bldP spid="15368" grpId="0" animBg="1"/>
          <p:bldP spid="15369" grpId="0" animBg="1"/>
          <p:bldP spid="15378" grpId="0"/>
          <p:bldP spid="15379" grpId="0"/>
          <p:bldP spid="15380" grpId="0"/>
          <p:bldP spid="15381" grpId="0"/>
          <p:bldP spid="15382" grpId="0" animBg="1"/>
          <p:bldP spid="15386" grpId="0" animBg="1"/>
          <p:bldP spid="15387" grpId="0"/>
          <p:bldP spid="15388" grpId="0"/>
          <p:bldP spid="15389" grpId="0"/>
          <p:bldP spid="15390" grpId="0"/>
          <p:bldP spid="15391" grpId="0"/>
          <p:bldP spid="15392" grpId="0"/>
          <p:bldP spid="15393" grpId="0"/>
          <p:bldP spid="15394" grpId="0"/>
          <p:bldP spid="4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1+#ppt_w/2"/>
                                              </p:val>
                                            </p:tav>
                                            <p:tav tm="100000">
                                              <p:val>
                                                <p:strVal val="#ppt_x"/>
                                              </p:val>
                                            </p:tav>
                                          </p:tavLst>
                                        </p:anim>
                                        <p:anim calcmode="lin" valueType="num">
                                          <p:cBhvr additive="base">
                                            <p:cTn id="14" dur="500" fill="hold"/>
                                            <p:tgtEl>
                                              <p:spTgt spid="44"/>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p:cTn id="17" dur="1000" fill="hold"/>
                                            <p:tgtEl>
                                              <p:spTgt spid="45"/>
                                            </p:tgtEl>
                                            <p:attrNameLst>
                                              <p:attrName>ppt_w</p:attrName>
                                            </p:attrNameLst>
                                          </p:cBhvr>
                                          <p:tavLst>
                                            <p:tav tm="0">
                                              <p:val>
                                                <p:fltVal val="0"/>
                                              </p:val>
                                            </p:tav>
                                            <p:tav tm="100000">
                                              <p:val>
                                                <p:strVal val="#ppt_w"/>
                                              </p:val>
                                            </p:tav>
                                          </p:tavLst>
                                        </p:anim>
                                        <p:anim calcmode="lin" valueType="num">
                                          <p:cBhvr>
                                            <p:cTn id="18" dur="1000" fill="hold"/>
                                            <p:tgtEl>
                                              <p:spTgt spid="45"/>
                                            </p:tgtEl>
                                            <p:attrNameLst>
                                              <p:attrName>ppt_h</p:attrName>
                                            </p:attrNameLst>
                                          </p:cBhvr>
                                          <p:tavLst>
                                            <p:tav tm="0">
                                              <p:val>
                                                <p:fltVal val="0"/>
                                              </p:val>
                                            </p:tav>
                                            <p:tav tm="100000">
                                              <p:val>
                                                <p:strVal val="#ppt_h"/>
                                              </p:val>
                                            </p:tav>
                                          </p:tavLst>
                                        </p:anim>
                                        <p:anim calcmode="lin" valueType="num">
                                          <p:cBhvr>
                                            <p:cTn id="19" dur="1000" fill="hold"/>
                                            <p:tgtEl>
                                              <p:spTgt spid="45"/>
                                            </p:tgtEl>
                                            <p:attrNameLst>
                                              <p:attrName>style.rotation</p:attrName>
                                            </p:attrNameLst>
                                          </p:cBhvr>
                                          <p:tavLst>
                                            <p:tav tm="0">
                                              <p:val>
                                                <p:fltVal val="90"/>
                                              </p:val>
                                            </p:tav>
                                            <p:tav tm="100000">
                                              <p:val>
                                                <p:fltVal val="0"/>
                                              </p:val>
                                            </p:tav>
                                          </p:tavLst>
                                        </p:anim>
                                        <p:animEffect transition="in" filter="fade">
                                          <p:cBhvr>
                                            <p:cTn id="20" dur="10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363"/>
                                            </p:tgtEl>
                                            <p:attrNameLst>
                                              <p:attrName>style.visibility</p:attrName>
                                            </p:attrNameLst>
                                          </p:cBhvr>
                                          <p:to>
                                            <p:strVal val="visible"/>
                                          </p:to>
                                        </p:set>
                                        <p:anim calcmode="lin" valueType="num">
                                          <p:cBhvr additive="base">
                                            <p:cTn id="25" dur="500" fill="hold"/>
                                            <p:tgtEl>
                                              <p:spTgt spid="15363"/>
                                            </p:tgtEl>
                                            <p:attrNameLst>
                                              <p:attrName>ppt_x</p:attrName>
                                            </p:attrNameLst>
                                          </p:cBhvr>
                                          <p:tavLst>
                                            <p:tav tm="0">
                                              <p:val>
                                                <p:strVal val="#ppt_x"/>
                                              </p:val>
                                            </p:tav>
                                            <p:tav tm="100000">
                                              <p:val>
                                                <p:strVal val="#ppt_x"/>
                                              </p:val>
                                            </p:tav>
                                          </p:tavLst>
                                        </p:anim>
                                        <p:anim calcmode="lin" valueType="num">
                                          <p:cBhvr additive="base">
                                            <p:cTn id="26" dur="500" fill="hold"/>
                                            <p:tgtEl>
                                              <p:spTgt spid="1536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364"/>
                                            </p:tgtEl>
                                            <p:attrNameLst>
                                              <p:attrName>style.visibility</p:attrName>
                                            </p:attrNameLst>
                                          </p:cBhvr>
                                          <p:to>
                                            <p:strVal val="visible"/>
                                          </p:to>
                                        </p:set>
                                        <p:anim calcmode="lin" valueType="num">
                                          <p:cBhvr additive="base">
                                            <p:cTn id="29" dur="500" fill="hold"/>
                                            <p:tgtEl>
                                              <p:spTgt spid="15364"/>
                                            </p:tgtEl>
                                            <p:attrNameLst>
                                              <p:attrName>ppt_x</p:attrName>
                                            </p:attrNameLst>
                                          </p:cBhvr>
                                          <p:tavLst>
                                            <p:tav tm="0">
                                              <p:val>
                                                <p:strVal val="#ppt_x"/>
                                              </p:val>
                                            </p:tav>
                                            <p:tav tm="100000">
                                              <p:val>
                                                <p:strVal val="#ppt_x"/>
                                              </p:val>
                                            </p:tav>
                                          </p:tavLst>
                                        </p:anim>
                                        <p:anim calcmode="lin" valueType="num">
                                          <p:cBhvr additive="base">
                                            <p:cTn id="30" dur="500" fill="hold"/>
                                            <p:tgtEl>
                                              <p:spTgt spid="1536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5365"/>
                                            </p:tgtEl>
                                            <p:attrNameLst>
                                              <p:attrName>style.visibility</p:attrName>
                                            </p:attrNameLst>
                                          </p:cBhvr>
                                          <p:to>
                                            <p:strVal val="visible"/>
                                          </p:to>
                                        </p:set>
                                        <p:anim calcmode="lin" valueType="num">
                                          <p:cBhvr additive="base">
                                            <p:cTn id="33" dur="500" fill="hold"/>
                                            <p:tgtEl>
                                              <p:spTgt spid="15365"/>
                                            </p:tgtEl>
                                            <p:attrNameLst>
                                              <p:attrName>ppt_x</p:attrName>
                                            </p:attrNameLst>
                                          </p:cBhvr>
                                          <p:tavLst>
                                            <p:tav tm="0">
                                              <p:val>
                                                <p:strVal val="#ppt_x"/>
                                              </p:val>
                                            </p:tav>
                                            <p:tav tm="100000">
                                              <p:val>
                                                <p:strVal val="#ppt_x"/>
                                              </p:val>
                                            </p:tav>
                                          </p:tavLst>
                                        </p:anim>
                                        <p:anim calcmode="lin" valueType="num">
                                          <p:cBhvr additive="base">
                                            <p:cTn id="34" dur="500" fill="hold"/>
                                            <p:tgtEl>
                                              <p:spTgt spid="1536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5366"/>
                                            </p:tgtEl>
                                            <p:attrNameLst>
                                              <p:attrName>style.visibility</p:attrName>
                                            </p:attrNameLst>
                                          </p:cBhvr>
                                          <p:to>
                                            <p:strVal val="visible"/>
                                          </p:to>
                                        </p:set>
                                        <p:anim calcmode="lin" valueType="num">
                                          <p:cBhvr additive="base">
                                            <p:cTn id="37" dur="500" fill="hold"/>
                                            <p:tgtEl>
                                              <p:spTgt spid="15366"/>
                                            </p:tgtEl>
                                            <p:attrNameLst>
                                              <p:attrName>ppt_x</p:attrName>
                                            </p:attrNameLst>
                                          </p:cBhvr>
                                          <p:tavLst>
                                            <p:tav tm="0">
                                              <p:val>
                                                <p:strVal val="#ppt_x"/>
                                              </p:val>
                                            </p:tav>
                                            <p:tav tm="100000">
                                              <p:val>
                                                <p:strVal val="#ppt_x"/>
                                              </p:val>
                                            </p:tav>
                                          </p:tavLst>
                                        </p:anim>
                                        <p:anim calcmode="lin" valueType="num">
                                          <p:cBhvr additive="base">
                                            <p:cTn id="38" dur="500" fill="hold"/>
                                            <p:tgtEl>
                                              <p:spTgt spid="1536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378"/>
                                            </p:tgtEl>
                                            <p:attrNameLst>
                                              <p:attrName>style.visibility</p:attrName>
                                            </p:attrNameLst>
                                          </p:cBhvr>
                                          <p:to>
                                            <p:strVal val="visible"/>
                                          </p:to>
                                        </p:set>
                                        <p:anim calcmode="lin" valueType="num">
                                          <p:cBhvr additive="base">
                                            <p:cTn id="41" dur="500" fill="hold"/>
                                            <p:tgtEl>
                                              <p:spTgt spid="15378"/>
                                            </p:tgtEl>
                                            <p:attrNameLst>
                                              <p:attrName>ppt_x</p:attrName>
                                            </p:attrNameLst>
                                          </p:cBhvr>
                                          <p:tavLst>
                                            <p:tav tm="0">
                                              <p:val>
                                                <p:strVal val="#ppt_x"/>
                                              </p:val>
                                            </p:tav>
                                            <p:tav tm="100000">
                                              <p:val>
                                                <p:strVal val="#ppt_x"/>
                                              </p:val>
                                            </p:tav>
                                          </p:tavLst>
                                        </p:anim>
                                        <p:anim calcmode="lin" valueType="num">
                                          <p:cBhvr additive="base">
                                            <p:cTn id="42" dur="500" fill="hold"/>
                                            <p:tgtEl>
                                              <p:spTgt spid="1537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5379"/>
                                            </p:tgtEl>
                                            <p:attrNameLst>
                                              <p:attrName>style.visibility</p:attrName>
                                            </p:attrNameLst>
                                          </p:cBhvr>
                                          <p:to>
                                            <p:strVal val="visible"/>
                                          </p:to>
                                        </p:set>
                                        <p:anim calcmode="lin" valueType="num">
                                          <p:cBhvr additive="base">
                                            <p:cTn id="45" dur="500" fill="hold"/>
                                            <p:tgtEl>
                                              <p:spTgt spid="15379"/>
                                            </p:tgtEl>
                                            <p:attrNameLst>
                                              <p:attrName>ppt_x</p:attrName>
                                            </p:attrNameLst>
                                          </p:cBhvr>
                                          <p:tavLst>
                                            <p:tav tm="0">
                                              <p:val>
                                                <p:strVal val="#ppt_x"/>
                                              </p:val>
                                            </p:tav>
                                            <p:tav tm="100000">
                                              <p:val>
                                                <p:strVal val="#ppt_x"/>
                                              </p:val>
                                            </p:tav>
                                          </p:tavLst>
                                        </p:anim>
                                        <p:anim calcmode="lin" valueType="num">
                                          <p:cBhvr additive="base">
                                            <p:cTn id="46" dur="500" fill="hold"/>
                                            <p:tgtEl>
                                              <p:spTgt spid="1537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380"/>
                                            </p:tgtEl>
                                            <p:attrNameLst>
                                              <p:attrName>style.visibility</p:attrName>
                                            </p:attrNameLst>
                                          </p:cBhvr>
                                          <p:to>
                                            <p:strVal val="visible"/>
                                          </p:to>
                                        </p:set>
                                        <p:anim calcmode="lin" valueType="num">
                                          <p:cBhvr additive="base">
                                            <p:cTn id="49" dur="500" fill="hold"/>
                                            <p:tgtEl>
                                              <p:spTgt spid="15380"/>
                                            </p:tgtEl>
                                            <p:attrNameLst>
                                              <p:attrName>ppt_x</p:attrName>
                                            </p:attrNameLst>
                                          </p:cBhvr>
                                          <p:tavLst>
                                            <p:tav tm="0">
                                              <p:val>
                                                <p:strVal val="#ppt_x"/>
                                              </p:val>
                                            </p:tav>
                                            <p:tav tm="100000">
                                              <p:val>
                                                <p:strVal val="#ppt_x"/>
                                              </p:val>
                                            </p:tav>
                                          </p:tavLst>
                                        </p:anim>
                                        <p:anim calcmode="lin" valueType="num">
                                          <p:cBhvr additive="base">
                                            <p:cTn id="50" dur="500" fill="hold"/>
                                            <p:tgtEl>
                                              <p:spTgt spid="1538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5381"/>
                                            </p:tgtEl>
                                            <p:attrNameLst>
                                              <p:attrName>style.visibility</p:attrName>
                                            </p:attrNameLst>
                                          </p:cBhvr>
                                          <p:to>
                                            <p:strVal val="visible"/>
                                          </p:to>
                                        </p:set>
                                        <p:anim calcmode="lin" valueType="num">
                                          <p:cBhvr additive="base">
                                            <p:cTn id="53" dur="500" fill="hold"/>
                                            <p:tgtEl>
                                              <p:spTgt spid="15381"/>
                                            </p:tgtEl>
                                            <p:attrNameLst>
                                              <p:attrName>ppt_x</p:attrName>
                                            </p:attrNameLst>
                                          </p:cBhvr>
                                          <p:tavLst>
                                            <p:tav tm="0">
                                              <p:val>
                                                <p:strVal val="#ppt_x"/>
                                              </p:val>
                                            </p:tav>
                                            <p:tav tm="100000">
                                              <p:val>
                                                <p:strVal val="#ppt_x"/>
                                              </p:val>
                                            </p:tav>
                                          </p:tavLst>
                                        </p:anim>
                                        <p:anim calcmode="lin" valueType="num">
                                          <p:cBhvr additive="base">
                                            <p:cTn id="54" dur="500" fill="hold"/>
                                            <p:tgtEl>
                                              <p:spTgt spid="1538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5386"/>
                                            </p:tgtEl>
                                            <p:attrNameLst>
                                              <p:attrName>style.visibility</p:attrName>
                                            </p:attrNameLst>
                                          </p:cBhvr>
                                          <p:to>
                                            <p:strVal val="visible"/>
                                          </p:to>
                                        </p:set>
                                        <p:anim calcmode="lin" valueType="num">
                                          <p:cBhvr additive="base">
                                            <p:cTn id="57" dur="500" fill="hold"/>
                                            <p:tgtEl>
                                              <p:spTgt spid="15386"/>
                                            </p:tgtEl>
                                            <p:attrNameLst>
                                              <p:attrName>ppt_x</p:attrName>
                                            </p:attrNameLst>
                                          </p:cBhvr>
                                          <p:tavLst>
                                            <p:tav tm="0">
                                              <p:val>
                                                <p:strVal val="#ppt_x"/>
                                              </p:val>
                                            </p:tav>
                                            <p:tav tm="100000">
                                              <p:val>
                                                <p:strVal val="#ppt_x"/>
                                              </p:val>
                                            </p:tav>
                                          </p:tavLst>
                                        </p:anim>
                                        <p:anim calcmode="lin" valueType="num">
                                          <p:cBhvr additive="base">
                                            <p:cTn id="58" dur="500" fill="hold"/>
                                            <p:tgtEl>
                                              <p:spTgt spid="1538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5369"/>
                                            </p:tgtEl>
                                            <p:attrNameLst>
                                              <p:attrName>style.visibility</p:attrName>
                                            </p:attrNameLst>
                                          </p:cBhvr>
                                          <p:to>
                                            <p:strVal val="visible"/>
                                          </p:to>
                                        </p:set>
                                        <p:animEffect transition="in" filter="wipe(left)">
                                          <p:cBhvr>
                                            <p:cTn id="63" dur="500"/>
                                            <p:tgtEl>
                                              <p:spTgt spid="15369"/>
                                            </p:tgtEl>
                                          </p:cBhvr>
                                        </p:animEffect>
                                      </p:childTnLst>
                                    </p:cTn>
                                  </p:par>
                                  <p:par>
                                    <p:cTn id="64" presetID="22" presetClass="entr" presetSubtype="8" fill="hold" nodeType="withEffect">
                                      <p:stCondLst>
                                        <p:cond delay="0"/>
                                      </p:stCondLst>
                                      <p:childTnLst>
                                        <p:set>
                                          <p:cBhvr>
                                            <p:cTn id="65" dur="1" fill="hold">
                                              <p:stCondLst>
                                                <p:cond delay="0"/>
                                              </p:stCondLst>
                                            </p:cTn>
                                            <p:tgtEl>
                                              <p:spTgt spid="2"/>
                                            </p:tgtEl>
                                            <p:attrNameLst>
                                              <p:attrName>style.visibility</p:attrName>
                                            </p:attrNameLst>
                                          </p:cBhvr>
                                          <p:to>
                                            <p:strVal val="visible"/>
                                          </p:to>
                                        </p:set>
                                        <p:animEffect transition="in" filter="wipe(left)">
                                          <p:cBhvr>
                                            <p:cTn id="66" dur="500"/>
                                            <p:tgtEl>
                                              <p:spTgt spid="2"/>
                                            </p:tgtEl>
                                          </p:cBhvr>
                                        </p:animEffect>
                                      </p:childTnLst>
                                    </p:cTn>
                                  </p:par>
                                  <p:par>
                                    <p:cTn id="67" presetID="22" presetClass="entr" presetSubtype="8" fill="hold" nodeType="withEffect">
                                      <p:stCondLst>
                                        <p:cond delay="0"/>
                                      </p:stCondLst>
                                      <p:childTnLst>
                                        <p:set>
                                          <p:cBhvr>
                                            <p:cTn id="68" dur="1" fill="hold">
                                              <p:stCondLst>
                                                <p:cond delay="0"/>
                                              </p:stCondLst>
                                            </p:cTn>
                                            <p:tgtEl>
                                              <p:spTgt spid="15384"/>
                                            </p:tgtEl>
                                            <p:attrNameLst>
                                              <p:attrName>style.visibility</p:attrName>
                                            </p:attrNameLst>
                                          </p:cBhvr>
                                          <p:to>
                                            <p:strVal val="visible"/>
                                          </p:to>
                                        </p:set>
                                        <p:animEffect transition="in" filter="wipe(left)">
                                          <p:cBhvr>
                                            <p:cTn id="69" dur="500"/>
                                            <p:tgtEl>
                                              <p:spTgt spid="15384"/>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5393"/>
                                            </p:tgtEl>
                                            <p:attrNameLst>
                                              <p:attrName>style.visibility</p:attrName>
                                            </p:attrNameLst>
                                          </p:cBhvr>
                                          <p:to>
                                            <p:strVal val="visible"/>
                                          </p:to>
                                        </p:set>
                                        <p:animEffect transition="in" filter="wipe(left)">
                                          <p:cBhvr>
                                            <p:cTn id="72" dur="500"/>
                                            <p:tgtEl>
                                              <p:spTgt spid="15393"/>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15394"/>
                                            </p:tgtEl>
                                            <p:attrNameLst>
                                              <p:attrName>style.visibility</p:attrName>
                                            </p:attrNameLst>
                                          </p:cBhvr>
                                          <p:to>
                                            <p:strVal val="visible"/>
                                          </p:to>
                                        </p:set>
                                        <p:animEffect transition="in" filter="wipe(left)">
                                          <p:cBhvr>
                                            <p:cTn id="75" dur="500"/>
                                            <p:tgtEl>
                                              <p:spTgt spid="15394"/>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5368"/>
                                            </p:tgtEl>
                                            <p:attrNameLst>
                                              <p:attrName>style.visibility</p:attrName>
                                            </p:attrNameLst>
                                          </p:cBhvr>
                                          <p:to>
                                            <p:strVal val="visible"/>
                                          </p:to>
                                        </p:set>
                                        <p:animEffect transition="in" filter="wipe(left)">
                                          <p:cBhvr>
                                            <p:cTn id="80" dur="500"/>
                                            <p:tgtEl>
                                              <p:spTgt spid="15368"/>
                                            </p:tgtEl>
                                          </p:cBhvr>
                                        </p:animEffect>
                                      </p:childTnLst>
                                    </p:cTn>
                                  </p:par>
                                  <p:par>
                                    <p:cTn id="81" presetID="22" presetClass="entr" presetSubtype="8" fill="hold" nodeType="withEffect">
                                      <p:stCondLst>
                                        <p:cond delay="0"/>
                                      </p:stCondLst>
                                      <p:childTnLst>
                                        <p:set>
                                          <p:cBhvr>
                                            <p:cTn id="82" dur="1" fill="hold">
                                              <p:stCondLst>
                                                <p:cond delay="0"/>
                                              </p:stCondLst>
                                            </p:cTn>
                                            <p:tgtEl>
                                              <p:spTgt spid="15383"/>
                                            </p:tgtEl>
                                            <p:attrNameLst>
                                              <p:attrName>style.visibility</p:attrName>
                                            </p:attrNameLst>
                                          </p:cBhvr>
                                          <p:to>
                                            <p:strVal val="visible"/>
                                          </p:to>
                                        </p:set>
                                        <p:animEffect transition="in" filter="wipe(left)">
                                          <p:cBhvr>
                                            <p:cTn id="83" dur="500"/>
                                            <p:tgtEl>
                                              <p:spTgt spid="15383"/>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15391"/>
                                            </p:tgtEl>
                                            <p:attrNameLst>
                                              <p:attrName>style.visibility</p:attrName>
                                            </p:attrNameLst>
                                          </p:cBhvr>
                                          <p:to>
                                            <p:strVal val="visible"/>
                                          </p:to>
                                        </p:set>
                                        <p:animEffect transition="in" filter="wipe(left)">
                                          <p:cBhvr>
                                            <p:cTn id="86" dur="500"/>
                                            <p:tgtEl>
                                              <p:spTgt spid="15391"/>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15392"/>
                                            </p:tgtEl>
                                            <p:attrNameLst>
                                              <p:attrName>style.visibility</p:attrName>
                                            </p:attrNameLst>
                                          </p:cBhvr>
                                          <p:to>
                                            <p:strVal val="visible"/>
                                          </p:to>
                                        </p:set>
                                        <p:animEffect transition="in" filter="wipe(left)">
                                          <p:cBhvr>
                                            <p:cTn id="89" dur="500"/>
                                            <p:tgtEl>
                                              <p:spTgt spid="15392"/>
                                            </p:tgtEl>
                                          </p:cBhvr>
                                        </p:animEffect>
                                      </p:childTnLst>
                                    </p:cTn>
                                  </p:par>
                                  <p:par>
                                    <p:cTn id="90" presetID="22" presetClass="entr" presetSubtype="8" fill="hold" nodeType="with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wipe(left)">
                                          <p:cBhvr>
                                            <p:cTn id="92" dur="500"/>
                                            <p:tgtEl>
                                              <p:spTgt spid="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wipe(left)">
                                          <p:cBhvr>
                                            <p:cTn id="97" dur="500"/>
                                            <p:tgtEl>
                                              <p:spTgt spid="4"/>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15362"/>
                                            </p:tgtEl>
                                            <p:attrNameLst>
                                              <p:attrName>style.visibility</p:attrName>
                                            </p:attrNameLst>
                                          </p:cBhvr>
                                          <p:to>
                                            <p:strVal val="visible"/>
                                          </p:to>
                                        </p:set>
                                        <p:animEffect transition="in" filter="wipe(left)">
                                          <p:cBhvr>
                                            <p:cTn id="100" dur="500"/>
                                            <p:tgtEl>
                                              <p:spTgt spid="15362"/>
                                            </p:tgtEl>
                                          </p:cBhvr>
                                        </p:animEffect>
                                      </p:childTnLst>
                                    </p:cTn>
                                  </p:par>
                                  <p:par>
                                    <p:cTn id="101" presetID="22" presetClass="entr" presetSubtype="8" fill="hold" nodeType="withEffect">
                                      <p:stCondLst>
                                        <p:cond delay="0"/>
                                      </p:stCondLst>
                                      <p:childTnLst>
                                        <p:set>
                                          <p:cBhvr>
                                            <p:cTn id="102" dur="1" fill="hold">
                                              <p:stCondLst>
                                                <p:cond delay="0"/>
                                              </p:stCondLst>
                                            </p:cTn>
                                            <p:tgtEl>
                                              <p:spTgt spid="15385"/>
                                            </p:tgtEl>
                                            <p:attrNameLst>
                                              <p:attrName>style.visibility</p:attrName>
                                            </p:attrNameLst>
                                          </p:cBhvr>
                                          <p:to>
                                            <p:strVal val="visible"/>
                                          </p:to>
                                        </p:set>
                                        <p:animEffect transition="in" filter="wipe(left)">
                                          <p:cBhvr>
                                            <p:cTn id="103" dur="500"/>
                                            <p:tgtEl>
                                              <p:spTgt spid="15385"/>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15389"/>
                                            </p:tgtEl>
                                            <p:attrNameLst>
                                              <p:attrName>style.visibility</p:attrName>
                                            </p:attrNameLst>
                                          </p:cBhvr>
                                          <p:to>
                                            <p:strVal val="visible"/>
                                          </p:to>
                                        </p:set>
                                        <p:animEffect transition="in" filter="wipe(left)">
                                          <p:cBhvr>
                                            <p:cTn id="106" dur="500"/>
                                            <p:tgtEl>
                                              <p:spTgt spid="15389"/>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15390"/>
                                            </p:tgtEl>
                                            <p:attrNameLst>
                                              <p:attrName>style.visibility</p:attrName>
                                            </p:attrNameLst>
                                          </p:cBhvr>
                                          <p:to>
                                            <p:strVal val="visible"/>
                                          </p:to>
                                        </p:set>
                                        <p:animEffect transition="in" filter="wipe(left)">
                                          <p:cBhvr>
                                            <p:cTn id="109" dur="500"/>
                                            <p:tgtEl>
                                              <p:spTgt spid="15390"/>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nodeType="clickEffect">
                                      <p:stCondLst>
                                        <p:cond delay="0"/>
                                      </p:stCondLst>
                                      <p:childTnLst>
                                        <p:set>
                                          <p:cBhvr>
                                            <p:cTn id="113" dur="1" fill="hold">
                                              <p:stCondLst>
                                                <p:cond delay="0"/>
                                              </p:stCondLst>
                                            </p:cTn>
                                            <p:tgtEl>
                                              <p:spTgt spid="5"/>
                                            </p:tgtEl>
                                            <p:attrNameLst>
                                              <p:attrName>style.visibility</p:attrName>
                                            </p:attrNameLst>
                                          </p:cBhvr>
                                          <p:to>
                                            <p:strVal val="visible"/>
                                          </p:to>
                                        </p:set>
                                        <p:animEffect transition="in" filter="wipe(left)">
                                          <p:cBhvr>
                                            <p:cTn id="114" dur="500"/>
                                            <p:tgtEl>
                                              <p:spTgt spid="5"/>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15367"/>
                                            </p:tgtEl>
                                            <p:attrNameLst>
                                              <p:attrName>style.visibility</p:attrName>
                                            </p:attrNameLst>
                                          </p:cBhvr>
                                          <p:to>
                                            <p:strVal val="visible"/>
                                          </p:to>
                                        </p:set>
                                        <p:animEffect transition="in" filter="wipe(left)">
                                          <p:cBhvr>
                                            <p:cTn id="117" dur="500"/>
                                            <p:tgtEl>
                                              <p:spTgt spid="15367"/>
                                            </p:tgtEl>
                                          </p:cBhvr>
                                        </p:animEffect>
                                      </p:childTnLst>
                                    </p:cTn>
                                  </p:par>
                                  <p:par>
                                    <p:cTn id="118" presetID="22" presetClass="entr" presetSubtype="8" fill="hold" grpId="0" nodeType="withEffect">
                                      <p:stCondLst>
                                        <p:cond delay="0"/>
                                      </p:stCondLst>
                                      <p:childTnLst>
                                        <p:set>
                                          <p:cBhvr>
                                            <p:cTn id="119" dur="1" fill="hold">
                                              <p:stCondLst>
                                                <p:cond delay="0"/>
                                              </p:stCondLst>
                                            </p:cTn>
                                            <p:tgtEl>
                                              <p:spTgt spid="15382"/>
                                            </p:tgtEl>
                                            <p:attrNameLst>
                                              <p:attrName>style.visibility</p:attrName>
                                            </p:attrNameLst>
                                          </p:cBhvr>
                                          <p:to>
                                            <p:strVal val="visible"/>
                                          </p:to>
                                        </p:set>
                                        <p:animEffect transition="in" filter="wipe(left)">
                                          <p:cBhvr>
                                            <p:cTn id="120" dur="500"/>
                                            <p:tgtEl>
                                              <p:spTgt spid="15382"/>
                                            </p:tgtEl>
                                          </p:cBhvr>
                                        </p:animEffect>
                                      </p:childTnLst>
                                    </p:cTn>
                                  </p:par>
                                  <p:par>
                                    <p:cTn id="121" presetID="22" presetClass="entr" presetSubtype="8" fill="hold" grpId="0" nodeType="withEffect">
                                      <p:stCondLst>
                                        <p:cond delay="0"/>
                                      </p:stCondLst>
                                      <p:childTnLst>
                                        <p:set>
                                          <p:cBhvr>
                                            <p:cTn id="122" dur="1" fill="hold">
                                              <p:stCondLst>
                                                <p:cond delay="0"/>
                                              </p:stCondLst>
                                            </p:cTn>
                                            <p:tgtEl>
                                              <p:spTgt spid="15387"/>
                                            </p:tgtEl>
                                            <p:attrNameLst>
                                              <p:attrName>style.visibility</p:attrName>
                                            </p:attrNameLst>
                                          </p:cBhvr>
                                          <p:to>
                                            <p:strVal val="visible"/>
                                          </p:to>
                                        </p:set>
                                        <p:animEffect transition="in" filter="wipe(left)">
                                          <p:cBhvr>
                                            <p:cTn id="123" dur="500"/>
                                            <p:tgtEl>
                                              <p:spTgt spid="15387"/>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15388"/>
                                            </p:tgtEl>
                                            <p:attrNameLst>
                                              <p:attrName>style.visibility</p:attrName>
                                            </p:attrNameLst>
                                          </p:cBhvr>
                                          <p:to>
                                            <p:strVal val="visible"/>
                                          </p:to>
                                        </p:set>
                                        <p:animEffect transition="in" filter="wipe(left)">
                                          <p:cBhvr>
                                            <p:cTn id="126" dur="500"/>
                                            <p:tgtEl>
                                              <p:spTgt spid="15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nimBg="1"/>
          <p:bldP spid="15363" grpId="0" animBg="1"/>
          <p:bldP spid="15364" grpId="0" animBg="1"/>
          <p:bldP spid="15365" grpId="0" animBg="1"/>
          <p:bldP spid="15366" grpId="0" animBg="1"/>
          <p:bldP spid="15367" grpId="0" animBg="1"/>
          <p:bldP spid="15368" grpId="0" animBg="1"/>
          <p:bldP spid="15369" grpId="0" animBg="1"/>
          <p:bldP spid="15378" grpId="0"/>
          <p:bldP spid="15379" grpId="0"/>
          <p:bldP spid="15380" grpId="0"/>
          <p:bldP spid="15381" grpId="0"/>
          <p:bldP spid="15382" grpId="0" animBg="1"/>
          <p:bldP spid="15386" grpId="0" animBg="1"/>
          <p:bldP spid="15387" grpId="0"/>
          <p:bldP spid="15388" grpId="0"/>
          <p:bldP spid="15389" grpId="0"/>
          <p:bldP spid="15390" grpId="0"/>
          <p:bldP spid="15391" grpId="0"/>
          <p:bldP spid="15392" grpId="0"/>
          <p:bldP spid="15393" grpId="0"/>
          <p:bldP spid="15394" grpId="0"/>
          <p:bldP spid="44"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4565999" y="2768811"/>
            <a:ext cx="5326258" cy="894733"/>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r>
              <a:rPr lang="zh-CN" altLang="en-US" sz="5200" dirty="0">
                <a:solidFill>
                  <a:schemeClr val="tx1">
                    <a:lumMod val="65000"/>
                    <a:lumOff val="35000"/>
                  </a:schemeClr>
                </a:solidFill>
                <a:effectLst>
                  <a:innerShdw blurRad="50800" dist="38100" dir="16200000">
                    <a:prstClr val="black">
                      <a:alpha val="59000"/>
                    </a:prstClr>
                  </a:innerShdw>
                </a:effectLst>
                <a:latin typeface="Calibri" panose="020F0502020204030204" pitchFamily="34" charset="0"/>
                <a:ea typeface="宋体"/>
              </a:rPr>
              <a:t>总结与展望</a:t>
            </a:r>
            <a:endParaRPr lang="en-US" altLang="ko-KR" sz="5200" dirty="0">
              <a:solidFill>
                <a:schemeClr val="tx1">
                  <a:lumMod val="65000"/>
                  <a:lumOff val="35000"/>
                </a:schemeClr>
              </a:solidFill>
              <a:effectLst>
                <a:innerShdw blurRad="50800" dist="38100" dir="16200000">
                  <a:prstClr val="black">
                    <a:alpha val="59000"/>
                  </a:prstClr>
                </a:innerShdw>
              </a:effectLst>
              <a:latin typeface="Calibri" panose="020F0502020204030204" pitchFamily="34" charset="0"/>
              <a:ea typeface="宋体"/>
            </a:endParaRPr>
          </a:p>
        </p:txBody>
      </p:sp>
      <p:sp>
        <p:nvSpPr>
          <p:cNvPr id="93" name="Rectangle 3"/>
          <p:cNvSpPr txBox="1">
            <a:spLocks noChangeArrowheads="1"/>
          </p:cNvSpPr>
          <p:nvPr/>
        </p:nvSpPr>
        <p:spPr bwMode="auto">
          <a:xfrm>
            <a:off x="6490239" y="1431223"/>
            <a:ext cx="1579638" cy="1325620"/>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en-US" altLang="ko-KR" sz="8000" dirty="0">
                <a:solidFill>
                  <a:schemeClr val="tx1">
                    <a:lumMod val="65000"/>
                    <a:lumOff val="35000"/>
                  </a:schemeClr>
                </a:solidFill>
                <a:effectLst>
                  <a:innerShdw blurRad="50800" dist="38100" dir="16200000">
                    <a:prstClr val="black">
                      <a:alpha val="59000"/>
                    </a:prstClr>
                  </a:innerShdw>
                </a:effectLst>
                <a:latin typeface="Calibri" panose="020F0502020204030204" pitchFamily="34" charset="0"/>
                <a:ea typeface="宋体"/>
              </a:rPr>
              <a:t>04</a:t>
            </a:r>
          </a:p>
        </p:txBody>
      </p:sp>
      <p:sp>
        <p:nvSpPr>
          <p:cNvPr id="95" name="Rectangle 3"/>
          <p:cNvSpPr txBox="1">
            <a:spLocks noChangeArrowheads="1"/>
          </p:cNvSpPr>
          <p:nvPr/>
        </p:nvSpPr>
        <p:spPr bwMode="auto">
          <a:xfrm>
            <a:off x="4566000" y="3715767"/>
            <a:ext cx="5326258"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en-US" altLang="ko-KR" sz="1400" b="0" dirty="0">
                <a:solidFill>
                  <a:schemeClr val="tx1">
                    <a:lumMod val="65000"/>
                    <a:lumOff val="35000"/>
                  </a:schemeClr>
                </a:solidFill>
                <a:effectLst>
                  <a:innerShdw blurRad="50800" dist="38100" dir="16200000">
                    <a:prstClr val="black">
                      <a:alpha val="59000"/>
                    </a:prstClr>
                  </a:innerShdw>
                </a:effectLst>
                <a:latin typeface="Calibri" panose="020F0502020204030204" pitchFamily="34" charset="0"/>
                <a:ea typeface="宋体"/>
              </a:rPr>
              <a:t>PRESENTATION SUB TITLE</a:t>
            </a:r>
          </a:p>
        </p:txBody>
      </p:sp>
      <p:cxnSp>
        <p:nvCxnSpPr>
          <p:cNvPr id="27" name="Straight Connector 10"/>
          <p:cNvCxnSpPr/>
          <p:nvPr/>
        </p:nvCxnSpPr>
        <p:spPr>
          <a:xfrm>
            <a:off x="4632410" y="2599118"/>
            <a:ext cx="5139989" cy="0"/>
          </a:xfrm>
          <a:prstGeom prst="line">
            <a:avLst/>
          </a:prstGeom>
          <a:ln w="12700"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725" y="260648"/>
            <a:ext cx="2218948" cy="6339853"/>
          </a:xfrm>
          <a:prstGeom prst="rect">
            <a:avLst/>
          </a:prstGeom>
        </p:spPr>
      </p:pic>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46" y="1874923"/>
            <a:ext cx="2840741" cy="3511303"/>
          </a:xfrm>
          <a:prstGeom prst="rect">
            <a:avLst/>
          </a:prstGeom>
        </p:spPr>
      </p:pic>
    </p:spTree>
    <p:extLst>
      <p:ext uri="{BB962C8B-B14F-4D97-AF65-F5344CB8AC3E}">
        <p14:creationId xmlns:p14="http://schemas.microsoft.com/office/powerpoint/2010/main" val="2846363707"/>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wipe(left)">
                                      <p:cBhvr>
                                        <p:cTn id="13" dur="500"/>
                                        <p:tgtEl>
                                          <p:spTgt spid="95"/>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childTnLst>
                          </p:cTn>
                        </p:par>
                        <p:par>
                          <p:cTn id="20" fill="hold">
                            <p:stCondLst>
                              <p:cond delay="1500"/>
                            </p:stCondLst>
                            <p:childTnLst>
                              <p:par>
                                <p:cTn id="21" presetID="31"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1000" fill="hold"/>
                                        <p:tgtEl>
                                          <p:spTgt spid="23"/>
                                        </p:tgtEl>
                                        <p:attrNameLst>
                                          <p:attrName>ppt_w</p:attrName>
                                        </p:attrNameLst>
                                      </p:cBhvr>
                                      <p:tavLst>
                                        <p:tav tm="0">
                                          <p:val>
                                            <p:fltVal val="0"/>
                                          </p:val>
                                        </p:tav>
                                        <p:tav tm="100000">
                                          <p:val>
                                            <p:strVal val="#ppt_w"/>
                                          </p:val>
                                        </p:tav>
                                      </p:tavLst>
                                    </p:anim>
                                    <p:anim calcmode="lin" valueType="num">
                                      <p:cBhvr>
                                        <p:cTn id="24" dur="1000" fill="hold"/>
                                        <p:tgtEl>
                                          <p:spTgt spid="23"/>
                                        </p:tgtEl>
                                        <p:attrNameLst>
                                          <p:attrName>ppt_h</p:attrName>
                                        </p:attrNameLst>
                                      </p:cBhvr>
                                      <p:tavLst>
                                        <p:tav tm="0">
                                          <p:val>
                                            <p:fltVal val="0"/>
                                          </p:val>
                                        </p:tav>
                                        <p:tav tm="100000">
                                          <p:val>
                                            <p:strVal val="#ppt_h"/>
                                          </p:val>
                                        </p:tav>
                                      </p:tavLst>
                                    </p:anim>
                                    <p:anim calcmode="lin" valueType="num">
                                      <p:cBhvr>
                                        <p:cTn id="25" dur="1000" fill="hold"/>
                                        <p:tgtEl>
                                          <p:spTgt spid="23"/>
                                        </p:tgtEl>
                                        <p:attrNameLst>
                                          <p:attrName>style.rotation</p:attrName>
                                        </p:attrNameLst>
                                      </p:cBhvr>
                                      <p:tavLst>
                                        <p:tav tm="0">
                                          <p:val>
                                            <p:fltVal val="90"/>
                                          </p:val>
                                        </p:tav>
                                        <p:tav tm="100000">
                                          <p:val>
                                            <p:fltVal val="0"/>
                                          </p:val>
                                        </p:tav>
                                      </p:tavLst>
                                    </p:anim>
                                    <p:animEffect transition="in" filter="fade">
                                      <p:cBhvr>
                                        <p:cTn id="26" dur="1000"/>
                                        <p:tgtEl>
                                          <p:spTgt spid="23"/>
                                        </p:tgtEl>
                                      </p:cBhvr>
                                    </p:animEffect>
                                  </p:childTnLst>
                                </p:cTn>
                              </p:par>
                              <p:par>
                                <p:cTn id="27" presetID="3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p:cTn id="29" dur="1000" fill="hold"/>
                                        <p:tgtEl>
                                          <p:spTgt spid="24"/>
                                        </p:tgtEl>
                                        <p:attrNameLst>
                                          <p:attrName>ppt_w</p:attrName>
                                        </p:attrNameLst>
                                      </p:cBhvr>
                                      <p:tavLst>
                                        <p:tav tm="0">
                                          <p:val>
                                            <p:fltVal val="0"/>
                                          </p:val>
                                        </p:tav>
                                        <p:tav tm="100000">
                                          <p:val>
                                            <p:strVal val="#ppt_w"/>
                                          </p:val>
                                        </p:tav>
                                      </p:tavLst>
                                    </p:anim>
                                    <p:anim calcmode="lin" valueType="num">
                                      <p:cBhvr>
                                        <p:cTn id="30" dur="1000" fill="hold"/>
                                        <p:tgtEl>
                                          <p:spTgt spid="24"/>
                                        </p:tgtEl>
                                        <p:attrNameLst>
                                          <p:attrName>ppt_h</p:attrName>
                                        </p:attrNameLst>
                                      </p:cBhvr>
                                      <p:tavLst>
                                        <p:tav tm="0">
                                          <p:val>
                                            <p:fltVal val="0"/>
                                          </p:val>
                                        </p:tav>
                                        <p:tav tm="100000">
                                          <p:val>
                                            <p:strVal val="#ppt_h"/>
                                          </p:val>
                                        </p:tav>
                                      </p:tavLst>
                                    </p:anim>
                                    <p:anim calcmode="lin" valueType="num">
                                      <p:cBhvr>
                                        <p:cTn id="31" dur="1000" fill="hold"/>
                                        <p:tgtEl>
                                          <p:spTgt spid="24"/>
                                        </p:tgtEl>
                                        <p:attrNameLst>
                                          <p:attrName>style.rotation</p:attrName>
                                        </p:attrNameLst>
                                      </p:cBhvr>
                                      <p:tavLst>
                                        <p:tav tm="0">
                                          <p:val>
                                            <p:fltVal val="90"/>
                                          </p:val>
                                        </p:tav>
                                        <p:tav tm="100000">
                                          <p:val>
                                            <p:fltVal val="0"/>
                                          </p:val>
                                        </p:tav>
                                      </p:tavLst>
                                    </p:anim>
                                    <p:animEffect transition="in" filter="fade">
                                      <p:cBhvr>
                                        <p:cTn id="32"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42330" y="1587797"/>
            <a:ext cx="8928100" cy="872067"/>
            <a:chOff x="1006747" y="1190848"/>
            <a:chExt cx="6696075" cy="654050"/>
          </a:xfrm>
        </p:grpSpPr>
        <p:sp>
          <p:nvSpPr>
            <p:cNvPr id="63" name="矩形 1"/>
            <p:cNvSpPr>
              <a:spLocks noChangeArrowheads="1"/>
            </p:cNvSpPr>
            <p:nvPr/>
          </p:nvSpPr>
          <p:spPr bwMode="auto">
            <a:xfrm>
              <a:off x="1006747" y="1190848"/>
              <a:ext cx="4132263"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1600" dirty="0">
                  <a:solidFill>
                    <a:schemeClr val="tx1">
                      <a:lumMod val="75000"/>
                      <a:lumOff val="25000"/>
                    </a:schemeClr>
                  </a:solidFill>
                  <a:latin typeface="宋体"/>
                  <a:ea typeface="宋体"/>
                  <a:sym typeface="方正兰亭黑_GBK" panose="02000000000000000000" pitchFamily="2" charset="-122"/>
                </a:rPr>
                <a:t>在此录入上述图表的综合描述说明，在此录入上述图表的综合描述说明，在此录入上述图表的综合描述说明，</a:t>
              </a:r>
              <a:endParaRPr lang="zh-CN" altLang="en-US" sz="1600" dirty="0">
                <a:solidFill>
                  <a:schemeClr val="tx1">
                    <a:lumMod val="75000"/>
                    <a:lumOff val="25000"/>
                  </a:schemeClr>
                </a:solidFill>
                <a:latin typeface="宋体"/>
                <a:ea typeface="宋体"/>
              </a:endParaRPr>
            </a:p>
          </p:txBody>
        </p:sp>
        <p:sp>
          <p:nvSpPr>
            <p:cNvPr id="69" name="任意多边形 577"/>
            <p:cNvSpPr>
              <a:spLocks noChangeArrowheads="1"/>
            </p:cNvSpPr>
            <p:nvPr/>
          </p:nvSpPr>
          <p:spPr bwMode="auto">
            <a:xfrm>
              <a:off x="1024210" y="1798861"/>
              <a:ext cx="6678612" cy="46037"/>
            </a:xfrm>
            <a:custGeom>
              <a:avLst/>
              <a:gdLst>
                <a:gd name="T0" fmla="*/ 6678612 w 4397828"/>
                <a:gd name="T1" fmla="*/ 0 h 46990"/>
                <a:gd name="T2" fmla="*/ 6678612 w 4397828"/>
                <a:gd name="T3" fmla="*/ 0 h 46990"/>
                <a:gd name="T4" fmla="*/ 0 w 4397828"/>
                <a:gd name="T5" fmla="*/ 0 h 46990"/>
                <a:gd name="T6" fmla="*/ 0 60000 65536"/>
                <a:gd name="T7" fmla="*/ 0 60000 65536"/>
                <a:gd name="T8" fmla="*/ 0 60000 65536"/>
                <a:gd name="T9" fmla="*/ 0 w 4397828"/>
                <a:gd name="T10" fmla="*/ 0 h 46990"/>
                <a:gd name="T11" fmla="*/ 4397828 w 4397828"/>
                <a:gd name="T12" fmla="*/ 46990 h 46990"/>
              </a:gdLst>
              <a:ahLst/>
              <a:cxnLst>
                <a:cxn ang="T6">
                  <a:pos x="T0" y="T1"/>
                </a:cxn>
                <a:cxn ang="T7">
                  <a:pos x="T2" y="T3"/>
                </a:cxn>
                <a:cxn ang="T8">
                  <a:pos x="T4" y="T5"/>
                </a:cxn>
              </a:cxnLst>
              <a:rect l="T9" t="T10" r="T11" b="T12"/>
              <a:pathLst>
                <a:path w="4397828" h="46990">
                  <a:moveTo>
                    <a:pt x="4397828" y="0"/>
                  </a:moveTo>
                  <a:lnTo>
                    <a:pt x="4397828" y="0"/>
                  </a:lnTo>
                  <a:lnTo>
                    <a:pt x="0" y="0"/>
                  </a:lnTo>
                </a:path>
              </a:pathLst>
            </a:custGeom>
            <a:solidFill>
              <a:schemeClr val="tx2"/>
            </a:solidFill>
            <a:ln w="12700" cap="flat" cmpd="sng">
              <a:solidFill>
                <a:schemeClr val="tx1">
                  <a:lumMod val="75000"/>
                  <a:lumOff val="25000"/>
                </a:schemeClr>
              </a:solidFill>
              <a:prstDash val="solid"/>
              <a:bevel/>
              <a:headEnd/>
              <a:tailEnd/>
            </a:ln>
          </p:spPr>
          <p:txBody>
            <a:bodyPr anchor="ctr"/>
            <a:lstStyle/>
            <a:p>
              <a:endParaRPr lang="zh-CN" altLang="en-US">
                <a:solidFill>
                  <a:schemeClr val="tx1">
                    <a:lumMod val="75000"/>
                    <a:lumOff val="25000"/>
                  </a:schemeClr>
                </a:solidFill>
                <a:latin typeface="宋体"/>
                <a:ea typeface="宋体"/>
              </a:endParaRPr>
            </a:p>
          </p:txBody>
        </p:sp>
      </p:grpSp>
      <p:grpSp>
        <p:nvGrpSpPr>
          <p:cNvPr id="3" name="组合 2"/>
          <p:cNvGrpSpPr/>
          <p:nvPr/>
        </p:nvGrpSpPr>
        <p:grpSpPr>
          <a:xfrm>
            <a:off x="1342330" y="2747732"/>
            <a:ext cx="8841317" cy="1030817"/>
            <a:chOff x="1006747" y="2060798"/>
            <a:chExt cx="6630988" cy="773113"/>
          </a:xfrm>
        </p:grpSpPr>
        <p:sp>
          <p:nvSpPr>
            <p:cNvPr id="70" name="矩形 1"/>
            <p:cNvSpPr>
              <a:spLocks noChangeArrowheads="1"/>
            </p:cNvSpPr>
            <p:nvPr/>
          </p:nvSpPr>
          <p:spPr bwMode="auto">
            <a:xfrm>
              <a:off x="1006747" y="2060798"/>
              <a:ext cx="3876675"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1600" dirty="0">
                  <a:solidFill>
                    <a:schemeClr val="tx1">
                      <a:lumMod val="75000"/>
                      <a:lumOff val="25000"/>
                    </a:schemeClr>
                  </a:solidFill>
                  <a:latin typeface="宋体"/>
                  <a:ea typeface="宋体"/>
                  <a:sym typeface="方正兰亭黑_GBK" panose="02000000000000000000" pitchFamily="2" charset="-122"/>
                </a:rPr>
                <a:t>在此录入上述图表的综合描述说明，在此录入上述图表的综合描述说明，在此录入上述图表的综合描述说明，</a:t>
              </a:r>
              <a:endParaRPr lang="zh-CN" altLang="en-US" sz="1600" dirty="0">
                <a:solidFill>
                  <a:schemeClr val="tx1">
                    <a:lumMod val="75000"/>
                    <a:lumOff val="25000"/>
                  </a:schemeClr>
                </a:solidFill>
                <a:latin typeface="宋体"/>
                <a:ea typeface="宋体"/>
              </a:endParaRPr>
            </a:p>
          </p:txBody>
        </p:sp>
        <p:sp>
          <p:nvSpPr>
            <p:cNvPr id="71" name="任意多边形 631"/>
            <p:cNvSpPr>
              <a:spLocks noChangeArrowheads="1"/>
            </p:cNvSpPr>
            <p:nvPr/>
          </p:nvSpPr>
          <p:spPr bwMode="auto">
            <a:xfrm>
              <a:off x="1024210" y="2786286"/>
              <a:ext cx="6613525" cy="47625"/>
            </a:xfrm>
            <a:custGeom>
              <a:avLst/>
              <a:gdLst>
                <a:gd name="T0" fmla="*/ 6613525 w 4397828"/>
                <a:gd name="T1" fmla="*/ 0 h 46990"/>
                <a:gd name="T2" fmla="*/ 6613525 w 4397828"/>
                <a:gd name="T3" fmla="*/ 0 h 46990"/>
                <a:gd name="T4" fmla="*/ 0 w 4397828"/>
                <a:gd name="T5" fmla="*/ 0 h 46990"/>
                <a:gd name="T6" fmla="*/ 0 60000 65536"/>
                <a:gd name="T7" fmla="*/ 0 60000 65536"/>
                <a:gd name="T8" fmla="*/ 0 60000 65536"/>
                <a:gd name="T9" fmla="*/ 0 w 4397828"/>
                <a:gd name="T10" fmla="*/ 0 h 46990"/>
                <a:gd name="T11" fmla="*/ 4397828 w 4397828"/>
                <a:gd name="T12" fmla="*/ 46990 h 46990"/>
              </a:gdLst>
              <a:ahLst/>
              <a:cxnLst>
                <a:cxn ang="T6">
                  <a:pos x="T0" y="T1"/>
                </a:cxn>
                <a:cxn ang="T7">
                  <a:pos x="T2" y="T3"/>
                </a:cxn>
                <a:cxn ang="T8">
                  <a:pos x="T4" y="T5"/>
                </a:cxn>
              </a:cxnLst>
              <a:rect l="T9" t="T10" r="T11" b="T12"/>
              <a:pathLst>
                <a:path w="4397828" h="46990">
                  <a:moveTo>
                    <a:pt x="4397828" y="0"/>
                  </a:moveTo>
                  <a:lnTo>
                    <a:pt x="4397828" y="0"/>
                  </a:lnTo>
                  <a:lnTo>
                    <a:pt x="0" y="0"/>
                  </a:lnTo>
                </a:path>
              </a:pathLst>
            </a:custGeom>
            <a:solidFill>
              <a:schemeClr val="accent4"/>
            </a:solidFill>
            <a:ln w="12700" cap="flat" cmpd="sng">
              <a:solidFill>
                <a:schemeClr val="tx1">
                  <a:lumMod val="75000"/>
                  <a:lumOff val="25000"/>
                </a:schemeClr>
              </a:solidFill>
              <a:prstDash val="solid"/>
              <a:bevel/>
              <a:headEnd/>
              <a:tailEnd/>
            </a:ln>
          </p:spPr>
          <p:txBody>
            <a:bodyPr anchor="ctr"/>
            <a:lstStyle/>
            <a:p>
              <a:endParaRPr lang="zh-CN" altLang="en-US">
                <a:solidFill>
                  <a:schemeClr val="tx1">
                    <a:lumMod val="75000"/>
                    <a:lumOff val="25000"/>
                  </a:schemeClr>
                </a:solidFill>
                <a:latin typeface="宋体"/>
                <a:ea typeface="宋体"/>
              </a:endParaRPr>
            </a:p>
          </p:txBody>
        </p:sp>
      </p:grpSp>
      <p:grpSp>
        <p:nvGrpSpPr>
          <p:cNvPr id="4" name="组合 3"/>
          <p:cNvGrpSpPr/>
          <p:nvPr/>
        </p:nvGrpSpPr>
        <p:grpSpPr>
          <a:xfrm>
            <a:off x="1342329" y="4163782"/>
            <a:ext cx="8426451" cy="924983"/>
            <a:chOff x="1006747" y="3122836"/>
            <a:chExt cx="6319838" cy="693737"/>
          </a:xfrm>
        </p:grpSpPr>
        <p:sp>
          <p:nvSpPr>
            <p:cNvPr id="72" name="矩形 1"/>
            <p:cNvSpPr>
              <a:spLocks noChangeArrowheads="1"/>
            </p:cNvSpPr>
            <p:nvPr/>
          </p:nvSpPr>
          <p:spPr bwMode="auto">
            <a:xfrm>
              <a:off x="1006747" y="3122836"/>
              <a:ext cx="4075113"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1600" dirty="0">
                  <a:solidFill>
                    <a:schemeClr val="tx1">
                      <a:lumMod val="75000"/>
                      <a:lumOff val="25000"/>
                    </a:schemeClr>
                  </a:solidFill>
                  <a:latin typeface="宋体"/>
                  <a:ea typeface="宋体"/>
                  <a:sym typeface="方正兰亭黑_GBK" panose="02000000000000000000" pitchFamily="2" charset="-122"/>
                </a:rPr>
                <a:t>在此录入上述图表的综合描述说明，在此录入上述图表的综合描述说明，在此录入上述图表的综合描述说明，</a:t>
              </a:r>
              <a:endParaRPr lang="zh-CN" altLang="en-US" sz="1600" dirty="0">
                <a:solidFill>
                  <a:schemeClr val="tx1">
                    <a:lumMod val="75000"/>
                    <a:lumOff val="25000"/>
                  </a:schemeClr>
                </a:solidFill>
                <a:latin typeface="宋体"/>
                <a:ea typeface="宋体"/>
              </a:endParaRPr>
            </a:p>
          </p:txBody>
        </p:sp>
        <p:sp>
          <p:nvSpPr>
            <p:cNvPr id="73" name="任意多边形 634"/>
            <p:cNvSpPr>
              <a:spLocks noChangeArrowheads="1"/>
            </p:cNvSpPr>
            <p:nvPr/>
          </p:nvSpPr>
          <p:spPr bwMode="auto">
            <a:xfrm>
              <a:off x="1024210" y="3773711"/>
              <a:ext cx="6302375" cy="42862"/>
            </a:xfrm>
            <a:custGeom>
              <a:avLst/>
              <a:gdLst>
                <a:gd name="T0" fmla="*/ 6302375 w 4397828"/>
                <a:gd name="T1" fmla="*/ 0 h 43180"/>
                <a:gd name="T2" fmla="*/ 6302375 w 4397828"/>
                <a:gd name="T3" fmla="*/ 0 h 43180"/>
                <a:gd name="T4" fmla="*/ 0 w 4397828"/>
                <a:gd name="T5" fmla="*/ 0 h 43180"/>
                <a:gd name="T6" fmla="*/ 0 60000 65536"/>
                <a:gd name="T7" fmla="*/ 0 60000 65536"/>
                <a:gd name="T8" fmla="*/ 0 60000 65536"/>
                <a:gd name="T9" fmla="*/ 0 w 4397828"/>
                <a:gd name="T10" fmla="*/ 0 h 43180"/>
                <a:gd name="T11" fmla="*/ 4397828 w 4397828"/>
                <a:gd name="T12" fmla="*/ 43180 h 43180"/>
              </a:gdLst>
              <a:ahLst/>
              <a:cxnLst>
                <a:cxn ang="T6">
                  <a:pos x="T0" y="T1"/>
                </a:cxn>
                <a:cxn ang="T7">
                  <a:pos x="T2" y="T3"/>
                </a:cxn>
                <a:cxn ang="T8">
                  <a:pos x="T4" y="T5"/>
                </a:cxn>
              </a:cxnLst>
              <a:rect l="T9" t="T10" r="T11" b="T12"/>
              <a:pathLst>
                <a:path w="4397828" h="43180">
                  <a:moveTo>
                    <a:pt x="4397828" y="0"/>
                  </a:moveTo>
                  <a:lnTo>
                    <a:pt x="4397828" y="0"/>
                  </a:lnTo>
                  <a:lnTo>
                    <a:pt x="0" y="0"/>
                  </a:lnTo>
                </a:path>
              </a:pathLst>
            </a:custGeom>
            <a:solidFill>
              <a:schemeClr val="accent3"/>
            </a:solidFill>
            <a:ln w="12700" cap="flat" cmpd="sng">
              <a:solidFill>
                <a:schemeClr val="tx1"/>
              </a:solidFill>
              <a:prstDash val="solid"/>
              <a:bevel/>
              <a:headEnd/>
              <a:tailEnd/>
            </a:ln>
          </p:spPr>
          <p:txBody>
            <a:bodyPr anchor="ctr"/>
            <a:lstStyle/>
            <a:p>
              <a:endParaRPr lang="zh-CN" altLang="en-US">
                <a:solidFill>
                  <a:schemeClr val="tx1">
                    <a:lumMod val="75000"/>
                    <a:lumOff val="25000"/>
                  </a:schemeClr>
                </a:solidFill>
                <a:latin typeface="宋体"/>
                <a:ea typeface="宋体"/>
              </a:endParaRPr>
            </a:p>
          </p:txBody>
        </p:sp>
      </p:grpSp>
      <p:grpSp>
        <p:nvGrpSpPr>
          <p:cNvPr id="5" name="组合 4"/>
          <p:cNvGrpSpPr/>
          <p:nvPr/>
        </p:nvGrpSpPr>
        <p:grpSpPr>
          <a:xfrm>
            <a:off x="1342329" y="5281382"/>
            <a:ext cx="8966200" cy="1123949"/>
            <a:chOff x="1006747" y="3961036"/>
            <a:chExt cx="6724650" cy="842962"/>
          </a:xfrm>
        </p:grpSpPr>
        <p:sp>
          <p:nvSpPr>
            <p:cNvPr id="74" name="矩形 1"/>
            <p:cNvSpPr>
              <a:spLocks noChangeArrowheads="1"/>
            </p:cNvSpPr>
            <p:nvPr/>
          </p:nvSpPr>
          <p:spPr bwMode="auto">
            <a:xfrm>
              <a:off x="1006747" y="3961036"/>
              <a:ext cx="4822825"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1600" dirty="0">
                  <a:solidFill>
                    <a:schemeClr val="tx1">
                      <a:lumMod val="75000"/>
                      <a:lumOff val="25000"/>
                    </a:schemeClr>
                  </a:solidFill>
                  <a:latin typeface="宋体"/>
                  <a:ea typeface="宋体"/>
                  <a:sym typeface="方正兰亭黑_GBK" panose="02000000000000000000" pitchFamily="2" charset="-122"/>
                </a:rPr>
                <a:t>在此录入上述图表的综合描述说明，在此录入上述图表的综合描述说明，在此录入上述图表的综合描述说明，</a:t>
              </a:r>
              <a:endParaRPr lang="zh-CN" altLang="en-US" sz="1600" dirty="0">
                <a:solidFill>
                  <a:schemeClr val="tx1">
                    <a:lumMod val="75000"/>
                    <a:lumOff val="25000"/>
                  </a:schemeClr>
                </a:solidFill>
                <a:latin typeface="宋体"/>
                <a:ea typeface="宋体"/>
              </a:endParaRPr>
            </a:p>
          </p:txBody>
        </p:sp>
        <p:sp>
          <p:nvSpPr>
            <p:cNvPr id="75" name="任意多边形 636"/>
            <p:cNvSpPr>
              <a:spLocks noChangeArrowheads="1"/>
            </p:cNvSpPr>
            <p:nvPr/>
          </p:nvSpPr>
          <p:spPr bwMode="auto">
            <a:xfrm>
              <a:off x="1024210" y="4759548"/>
              <a:ext cx="6707187" cy="44450"/>
            </a:xfrm>
            <a:custGeom>
              <a:avLst/>
              <a:gdLst>
                <a:gd name="T0" fmla="*/ 6707187 w 4397828"/>
                <a:gd name="T1" fmla="*/ 0 h 45720"/>
                <a:gd name="T2" fmla="*/ 6707187 w 4397828"/>
                <a:gd name="T3" fmla="*/ 0 h 45720"/>
                <a:gd name="T4" fmla="*/ 0 w 4397828"/>
                <a:gd name="T5" fmla="*/ 0 h 45720"/>
                <a:gd name="T6" fmla="*/ 0 60000 65536"/>
                <a:gd name="T7" fmla="*/ 0 60000 65536"/>
                <a:gd name="T8" fmla="*/ 0 60000 65536"/>
                <a:gd name="T9" fmla="*/ 0 w 4397828"/>
                <a:gd name="T10" fmla="*/ 0 h 45720"/>
                <a:gd name="T11" fmla="*/ 4397828 w 4397828"/>
                <a:gd name="T12" fmla="*/ 45720 h 45720"/>
              </a:gdLst>
              <a:ahLst/>
              <a:cxnLst>
                <a:cxn ang="T6">
                  <a:pos x="T0" y="T1"/>
                </a:cxn>
                <a:cxn ang="T7">
                  <a:pos x="T2" y="T3"/>
                </a:cxn>
                <a:cxn ang="T8">
                  <a:pos x="T4" y="T5"/>
                </a:cxn>
              </a:cxnLst>
              <a:rect l="T9" t="T10" r="T11" b="T12"/>
              <a:pathLst>
                <a:path w="4397828" h="45720">
                  <a:moveTo>
                    <a:pt x="4397828" y="0"/>
                  </a:moveTo>
                  <a:lnTo>
                    <a:pt x="4397828" y="0"/>
                  </a:lnTo>
                  <a:lnTo>
                    <a:pt x="0" y="0"/>
                  </a:lnTo>
                </a:path>
              </a:pathLst>
            </a:custGeom>
            <a:solidFill>
              <a:schemeClr val="accent3"/>
            </a:solidFill>
            <a:ln w="12700" cap="flat" cmpd="sng">
              <a:solidFill>
                <a:schemeClr val="tx1">
                  <a:lumMod val="75000"/>
                  <a:lumOff val="25000"/>
                </a:schemeClr>
              </a:solidFill>
              <a:prstDash val="solid"/>
              <a:bevel/>
              <a:headEnd/>
              <a:tailEnd/>
            </a:ln>
          </p:spPr>
          <p:txBody>
            <a:bodyPr anchor="ctr"/>
            <a:lstStyle/>
            <a:p>
              <a:endParaRPr lang="zh-CN" altLang="en-US">
                <a:solidFill>
                  <a:schemeClr val="tx1">
                    <a:lumMod val="75000"/>
                    <a:lumOff val="25000"/>
                  </a:schemeClr>
                </a:solidFill>
                <a:latin typeface="宋体"/>
                <a:ea typeface="宋体"/>
              </a:endParaRPr>
            </a:p>
          </p:txBody>
        </p:sp>
      </p:grpSp>
      <p:sp>
        <p:nvSpPr>
          <p:cNvPr id="32" name="Freeform 5"/>
          <p:cNvSpPr>
            <a:spLocks noChangeArrowheads="1"/>
          </p:cNvSpPr>
          <p:nvPr/>
        </p:nvSpPr>
        <p:spPr bwMode="auto">
          <a:xfrm>
            <a:off x="6815317" y="817332"/>
            <a:ext cx="3452283" cy="1589617"/>
          </a:xfrm>
          <a:custGeom>
            <a:avLst/>
            <a:gdLst>
              <a:gd name="T0" fmla="*/ 2463608 w 1175"/>
              <a:gd name="T1" fmla="*/ 857247 h 541"/>
              <a:gd name="T2" fmla="*/ 1004835 w 1175"/>
              <a:gd name="T3" fmla="*/ 229187 h 541"/>
              <a:gd name="T4" fmla="*/ 0 w 1175"/>
              <a:gd name="T5" fmla="*/ 1192213 h 541"/>
              <a:gd name="T6" fmla="*/ 2589212 w 1175"/>
              <a:gd name="T7" fmla="*/ 1192213 h 541"/>
              <a:gd name="T8" fmla="*/ 2463608 w 1175"/>
              <a:gd name="T9" fmla="*/ 857247 h 541"/>
              <a:gd name="T10" fmla="*/ 0 60000 65536"/>
              <a:gd name="T11" fmla="*/ 0 60000 65536"/>
              <a:gd name="T12" fmla="*/ 0 60000 65536"/>
              <a:gd name="T13" fmla="*/ 0 60000 65536"/>
              <a:gd name="T14" fmla="*/ 0 60000 65536"/>
              <a:gd name="T15" fmla="*/ 0 w 1175"/>
              <a:gd name="T16" fmla="*/ 0 h 541"/>
              <a:gd name="T17" fmla="*/ 1175 w 1175"/>
              <a:gd name="T18" fmla="*/ 541 h 541"/>
            </a:gdLst>
            <a:ahLst/>
            <a:cxnLst>
              <a:cxn ang="T10">
                <a:pos x="T0" y="T1"/>
              </a:cxn>
              <a:cxn ang="T11">
                <a:pos x="T2" y="T3"/>
              </a:cxn>
              <a:cxn ang="T12">
                <a:pos x="T4" y="T5"/>
              </a:cxn>
              <a:cxn ang="T13">
                <a:pos x="T6" y="T7"/>
              </a:cxn>
              <a:cxn ang="T14">
                <a:pos x="T8" y="T9"/>
              </a:cxn>
            </a:cxnLst>
            <a:rect l="T15" t="T16" r="T17" b="T18"/>
            <a:pathLst>
              <a:path w="1175" h="541">
                <a:moveTo>
                  <a:pt x="1118" y="389"/>
                </a:moveTo>
                <a:cubicBezTo>
                  <a:pt x="895" y="0"/>
                  <a:pt x="456" y="104"/>
                  <a:pt x="456" y="104"/>
                </a:cubicBezTo>
                <a:cubicBezTo>
                  <a:pt x="126" y="200"/>
                  <a:pt x="25" y="389"/>
                  <a:pt x="0" y="541"/>
                </a:cubicBezTo>
                <a:cubicBezTo>
                  <a:pt x="1175" y="541"/>
                  <a:pt x="1175" y="541"/>
                  <a:pt x="1175" y="541"/>
                </a:cubicBezTo>
                <a:cubicBezTo>
                  <a:pt x="1150" y="449"/>
                  <a:pt x="1118" y="389"/>
                  <a:pt x="1118" y="389"/>
                </a:cubicBezTo>
                <a:close/>
              </a:path>
            </a:pathLst>
          </a:custGeom>
          <a:solidFill>
            <a:schemeClr val="accent1"/>
          </a:solidFill>
          <a:ln w="31750">
            <a:no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tx1">
                  <a:lumMod val="75000"/>
                  <a:lumOff val="25000"/>
                </a:schemeClr>
              </a:solidFill>
              <a:latin typeface="宋体"/>
              <a:ea typeface="宋体"/>
            </a:endParaRPr>
          </a:p>
        </p:txBody>
      </p:sp>
      <p:sp>
        <p:nvSpPr>
          <p:cNvPr id="33" name="Freeform 6"/>
          <p:cNvSpPr>
            <a:spLocks noChangeArrowheads="1"/>
          </p:cNvSpPr>
          <p:nvPr/>
        </p:nvSpPr>
        <p:spPr bwMode="auto">
          <a:xfrm>
            <a:off x="6511229" y="2406948"/>
            <a:ext cx="3905251" cy="1312333"/>
          </a:xfrm>
          <a:custGeom>
            <a:avLst/>
            <a:gdLst>
              <a:gd name="T0" fmla="*/ 259861 w 1330"/>
              <a:gd name="T1" fmla="*/ 495428 h 447"/>
              <a:gd name="T2" fmla="*/ 224625 w 1330"/>
              <a:gd name="T3" fmla="*/ 618734 h 447"/>
              <a:gd name="T4" fmla="*/ 17618 w 1330"/>
              <a:gd name="T5" fmla="*/ 955625 h 447"/>
              <a:gd name="T6" fmla="*/ 0 w 1330"/>
              <a:gd name="T7" fmla="*/ 984250 h 447"/>
              <a:gd name="T8" fmla="*/ 2752761 w 1330"/>
              <a:gd name="T9" fmla="*/ 984250 h 447"/>
              <a:gd name="T10" fmla="*/ 2818828 w 1330"/>
              <a:gd name="T11" fmla="*/ 0 h 447"/>
              <a:gd name="T12" fmla="*/ 231232 w 1330"/>
              <a:gd name="T13" fmla="*/ 0 h 447"/>
              <a:gd name="T14" fmla="*/ 259861 w 1330"/>
              <a:gd name="T15" fmla="*/ 495428 h 447"/>
              <a:gd name="T16" fmla="*/ 0 60000 65536"/>
              <a:gd name="T17" fmla="*/ 0 60000 65536"/>
              <a:gd name="T18" fmla="*/ 0 60000 65536"/>
              <a:gd name="T19" fmla="*/ 0 60000 65536"/>
              <a:gd name="T20" fmla="*/ 0 60000 65536"/>
              <a:gd name="T21" fmla="*/ 0 60000 65536"/>
              <a:gd name="T22" fmla="*/ 0 60000 65536"/>
              <a:gd name="T23" fmla="*/ 0 60000 65536"/>
              <a:gd name="T24" fmla="*/ 0 w 1330"/>
              <a:gd name="T25" fmla="*/ 0 h 447"/>
              <a:gd name="T26" fmla="*/ 1330 w 1330"/>
              <a:gd name="T27" fmla="*/ 447 h 4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30" h="447">
                <a:moveTo>
                  <a:pt x="118" y="225"/>
                </a:moveTo>
                <a:cubicBezTo>
                  <a:pt x="121" y="237"/>
                  <a:pt x="116" y="242"/>
                  <a:pt x="102" y="281"/>
                </a:cubicBezTo>
                <a:cubicBezTo>
                  <a:pt x="89" y="321"/>
                  <a:pt x="18" y="422"/>
                  <a:pt x="8" y="434"/>
                </a:cubicBezTo>
                <a:cubicBezTo>
                  <a:pt x="5" y="438"/>
                  <a:pt x="2" y="442"/>
                  <a:pt x="0" y="447"/>
                </a:cubicBezTo>
                <a:cubicBezTo>
                  <a:pt x="1250" y="447"/>
                  <a:pt x="1250" y="447"/>
                  <a:pt x="1250" y="447"/>
                </a:cubicBezTo>
                <a:cubicBezTo>
                  <a:pt x="1330" y="289"/>
                  <a:pt x="1311" y="119"/>
                  <a:pt x="1280" y="0"/>
                </a:cubicBezTo>
                <a:cubicBezTo>
                  <a:pt x="105" y="0"/>
                  <a:pt x="105" y="0"/>
                  <a:pt x="105" y="0"/>
                </a:cubicBezTo>
                <a:cubicBezTo>
                  <a:pt x="85" y="125"/>
                  <a:pt x="118" y="225"/>
                  <a:pt x="118" y="225"/>
                </a:cubicBezTo>
              </a:path>
            </a:pathLst>
          </a:custGeom>
          <a:solidFill>
            <a:schemeClr val="accent2"/>
          </a:solidFill>
          <a:ln w="31750">
            <a:no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tx1">
                  <a:lumMod val="75000"/>
                  <a:lumOff val="25000"/>
                </a:schemeClr>
              </a:solidFill>
              <a:latin typeface="宋体"/>
              <a:ea typeface="宋体"/>
            </a:endParaRPr>
          </a:p>
        </p:txBody>
      </p:sp>
      <p:sp>
        <p:nvSpPr>
          <p:cNvPr id="34" name="Freeform 7"/>
          <p:cNvSpPr>
            <a:spLocks noChangeArrowheads="1"/>
          </p:cNvSpPr>
          <p:nvPr/>
        </p:nvSpPr>
        <p:spPr bwMode="auto">
          <a:xfrm>
            <a:off x="6485830" y="3719282"/>
            <a:ext cx="3697817" cy="1314449"/>
          </a:xfrm>
          <a:custGeom>
            <a:avLst/>
            <a:gdLst>
              <a:gd name="T0" fmla="*/ 2205 w 1258"/>
              <a:gd name="T1" fmla="*/ 55136 h 447"/>
              <a:gd name="T2" fmla="*/ 44092 w 1258"/>
              <a:gd name="T3" fmla="*/ 143354 h 447"/>
              <a:gd name="T4" fmla="*/ 257936 w 1258"/>
              <a:gd name="T5" fmla="*/ 176436 h 447"/>
              <a:gd name="T6" fmla="*/ 288800 w 1258"/>
              <a:gd name="T7" fmla="*/ 240394 h 447"/>
              <a:gd name="T8" fmla="*/ 242504 w 1258"/>
              <a:gd name="T9" fmla="*/ 286709 h 447"/>
              <a:gd name="T10" fmla="*/ 220458 w 1258"/>
              <a:gd name="T11" fmla="*/ 333023 h 447"/>
              <a:gd name="T12" fmla="*/ 242504 w 1258"/>
              <a:gd name="T13" fmla="*/ 385954 h 447"/>
              <a:gd name="T14" fmla="*/ 304232 w 1258"/>
              <a:gd name="T15" fmla="*/ 476378 h 447"/>
              <a:gd name="T16" fmla="*/ 286596 w 1258"/>
              <a:gd name="T17" fmla="*/ 502843 h 447"/>
              <a:gd name="T18" fmla="*/ 268959 w 1258"/>
              <a:gd name="T19" fmla="*/ 542541 h 447"/>
              <a:gd name="T20" fmla="*/ 273368 w 1258"/>
              <a:gd name="T21" fmla="*/ 602088 h 447"/>
              <a:gd name="T22" fmla="*/ 374779 w 1258"/>
              <a:gd name="T23" fmla="*/ 694717 h 447"/>
              <a:gd name="T24" fmla="*/ 376983 w 1258"/>
              <a:gd name="T25" fmla="*/ 725594 h 447"/>
              <a:gd name="T26" fmla="*/ 394620 w 1258"/>
              <a:gd name="T27" fmla="*/ 985837 h 447"/>
              <a:gd name="T28" fmla="*/ 2460312 w 1258"/>
              <a:gd name="T29" fmla="*/ 985837 h 447"/>
              <a:gd name="T30" fmla="*/ 2387561 w 1258"/>
              <a:gd name="T31" fmla="*/ 730005 h 447"/>
              <a:gd name="T32" fmla="*/ 2623451 w 1258"/>
              <a:gd name="T33" fmla="*/ 222751 h 447"/>
              <a:gd name="T34" fmla="*/ 2773363 w 1258"/>
              <a:gd name="T35" fmla="*/ 0 h 447"/>
              <a:gd name="T36" fmla="*/ 17637 w 1258"/>
              <a:gd name="T37" fmla="*/ 0 h 447"/>
              <a:gd name="T38" fmla="*/ 2205 w 1258"/>
              <a:gd name="T39" fmla="*/ 55136 h 44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58"/>
              <a:gd name="T61" fmla="*/ 0 h 447"/>
              <a:gd name="T62" fmla="*/ 1258 w 1258"/>
              <a:gd name="T63" fmla="*/ 447 h 44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58" h="447">
                <a:moveTo>
                  <a:pt x="1" y="25"/>
                </a:moveTo>
                <a:cubicBezTo>
                  <a:pt x="0" y="43"/>
                  <a:pt x="7" y="58"/>
                  <a:pt x="20" y="65"/>
                </a:cubicBezTo>
                <a:cubicBezTo>
                  <a:pt x="33" y="73"/>
                  <a:pt x="117" y="80"/>
                  <a:pt x="117" y="80"/>
                </a:cubicBezTo>
                <a:cubicBezTo>
                  <a:pt x="131" y="109"/>
                  <a:pt x="131" y="109"/>
                  <a:pt x="131" y="109"/>
                </a:cubicBezTo>
                <a:cubicBezTo>
                  <a:pt x="131" y="109"/>
                  <a:pt x="117" y="122"/>
                  <a:pt x="110" y="130"/>
                </a:cubicBezTo>
                <a:cubicBezTo>
                  <a:pt x="104" y="139"/>
                  <a:pt x="102" y="143"/>
                  <a:pt x="100" y="151"/>
                </a:cubicBezTo>
                <a:cubicBezTo>
                  <a:pt x="99" y="160"/>
                  <a:pt x="105" y="169"/>
                  <a:pt x="110" y="175"/>
                </a:cubicBezTo>
                <a:cubicBezTo>
                  <a:pt x="114" y="182"/>
                  <a:pt x="138" y="216"/>
                  <a:pt x="138" y="216"/>
                </a:cubicBezTo>
                <a:cubicBezTo>
                  <a:pt x="138" y="216"/>
                  <a:pt x="134" y="222"/>
                  <a:pt x="130" y="228"/>
                </a:cubicBezTo>
                <a:cubicBezTo>
                  <a:pt x="125" y="235"/>
                  <a:pt x="122" y="246"/>
                  <a:pt x="122" y="246"/>
                </a:cubicBezTo>
                <a:cubicBezTo>
                  <a:pt x="119" y="254"/>
                  <a:pt x="119" y="263"/>
                  <a:pt x="124" y="273"/>
                </a:cubicBezTo>
                <a:cubicBezTo>
                  <a:pt x="130" y="282"/>
                  <a:pt x="165" y="309"/>
                  <a:pt x="170" y="315"/>
                </a:cubicBezTo>
                <a:cubicBezTo>
                  <a:pt x="174" y="322"/>
                  <a:pt x="171" y="329"/>
                  <a:pt x="171" y="329"/>
                </a:cubicBezTo>
                <a:cubicBezTo>
                  <a:pt x="154" y="381"/>
                  <a:pt x="165" y="422"/>
                  <a:pt x="179" y="447"/>
                </a:cubicBezTo>
                <a:cubicBezTo>
                  <a:pt x="1116" y="447"/>
                  <a:pt x="1116" y="447"/>
                  <a:pt x="1116" y="447"/>
                </a:cubicBezTo>
                <a:cubicBezTo>
                  <a:pt x="1100" y="402"/>
                  <a:pt x="1088" y="361"/>
                  <a:pt x="1083" y="331"/>
                </a:cubicBezTo>
                <a:cubicBezTo>
                  <a:pt x="1068" y="232"/>
                  <a:pt x="1190" y="101"/>
                  <a:pt x="1190" y="101"/>
                </a:cubicBezTo>
                <a:cubicBezTo>
                  <a:pt x="1218" y="68"/>
                  <a:pt x="1240" y="34"/>
                  <a:pt x="1258" y="0"/>
                </a:cubicBezTo>
                <a:cubicBezTo>
                  <a:pt x="8" y="0"/>
                  <a:pt x="8" y="0"/>
                  <a:pt x="8" y="0"/>
                </a:cubicBezTo>
                <a:cubicBezTo>
                  <a:pt x="4" y="7"/>
                  <a:pt x="2" y="14"/>
                  <a:pt x="1" y="25"/>
                </a:cubicBezTo>
              </a:path>
            </a:pathLst>
          </a:custGeom>
          <a:solidFill>
            <a:schemeClr val="accent3"/>
          </a:solidFill>
          <a:ln w="31750">
            <a:no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tx1">
                  <a:lumMod val="75000"/>
                  <a:lumOff val="25000"/>
                </a:schemeClr>
              </a:solidFill>
              <a:latin typeface="宋体"/>
              <a:ea typeface="宋体"/>
            </a:endParaRPr>
          </a:p>
        </p:txBody>
      </p:sp>
      <p:sp>
        <p:nvSpPr>
          <p:cNvPr id="35" name="Freeform 8"/>
          <p:cNvSpPr>
            <a:spLocks noChangeArrowheads="1"/>
          </p:cNvSpPr>
          <p:nvPr/>
        </p:nvSpPr>
        <p:spPr bwMode="auto">
          <a:xfrm>
            <a:off x="7012881" y="5031616"/>
            <a:ext cx="3295649" cy="1314449"/>
          </a:xfrm>
          <a:custGeom>
            <a:avLst/>
            <a:gdLst>
              <a:gd name="T0" fmla="*/ 48465 w 1122"/>
              <a:gd name="T1" fmla="*/ 63958 h 447"/>
              <a:gd name="T2" fmla="*/ 641065 w 1122"/>
              <a:gd name="T3" fmla="*/ 28671 h 447"/>
              <a:gd name="T4" fmla="*/ 786462 w 1122"/>
              <a:gd name="T5" fmla="*/ 500638 h 447"/>
              <a:gd name="T6" fmla="*/ 777650 w 1122"/>
              <a:gd name="T7" fmla="*/ 500638 h 447"/>
              <a:gd name="T8" fmla="*/ 308416 w 1122"/>
              <a:gd name="T9" fmla="*/ 985837 h 447"/>
              <a:gd name="T10" fmla="*/ 2324138 w 1122"/>
              <a:gd name="T11" fmla="*/ 985837 h 447"/>
              <a:gd name="T12" fmla="*/ 2471737 w 1122"/>
              <a:gd name="T13" fmla="*/ 985837 h 447"/>
              <a:gd name="T14" fmla="*/ 2286687 w 1122"/>
              <a:gd name="T15" fmla="*/ 494021 h 447"/>
              <a:gd name="T16" fmla="*/ 2064187 w 1122"/>
              <a:gd name="T17" fmla="*/ 0 h 447"/>
              <a:gd name="T18" fmla="*/ 0 w 1122"/>
              <a:gd name="T19" fmla="*/ 0 h 447"/>
              <a:gd name="T20" fmla="*/ 48465 w 1122"/>
              <a:gd name="T21" fmla="*/ 63958 h 4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22"/>
              <a:gd name="T34" fmla="*/ 0 h 447"/>
              <a:gd name="T35" fmla="*/ 1122 w 1122"/>
              <a:gd name="T36" fmla="*/ 447 h 4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22" h="447">
                <a:moveTo>
                  <a:pt x="22" y="29"/>
                </a:moveTo>
                <a:cubicBezTo>
                  <a:pt x="73" y="71"/>
                  <a:pt x="257" y="9"/>
                  <a:pt x="291" y="13"/>
                </a:cubicBezTo>
                <a:cubicBezTo>
                  <a:pt x="316" y="17"/>
                  <a:pt x="345" y="158"/>
                  <a:pt x="357" y="227"/>
                </a:cubicBezTo>
                <a:cubicBezTo>
                  <a:pt x="353" y="227"/>
                  <a:pt x="353" y="227"/>
                  <a:pt x="353" y="227"/>
                </a:cubicBezTo>
                <a:cubicBezTo>
                  <a:pt x="353" y="227"/>
                  <a:pt x="194" y="418"/>
                  <a:pt x="140" y="447"/>
                </a:cubicBezTo>
                <a:cubicBezTo>
                  <a:pt x="1055" y="447"/>
                  <a:pt x="1055" y="447"/>
                  <a:pt x="1055" y="447"/>
                </a:cubicBezTo>
                <a:cubicBezTo>
                  <a:pt x="1122" y="447"/>
                  <a:pt x="1122" y="447"/>
                  <a:pt x="1122" y="447"/>
                </a:cubicBezTo>
                <a:cubicBezTo>
                  <a:pt x="1038" y="224"/>
                  <a:pt x="1038" y="224"/>
                  <a:pt x="1038" y="224"/>
                </a:cubicBezTo>
                <a:cubicBezTo>
                  <a:pt x="1004" y="162"/>
                  <a:pt x="965" y="76"/>
                  <a:pt x="937" y="0"/>
                </a:cubicBezTo>
                <a:cubicBezTo>
                  <a:pt x="0" y="0"/>
                  <a:pt x="0" y="0"/>
                  <a:pt x="0" y="0"/>
                </a:cubicBezTo>
                <a:cubicBezTo>
                  <a:pt x="8" y="15"/>
                  <a:pt x="18" y="25"/>
                  <a:pt x="22" y="29"/>
                </a:cubicBezTo>
                <a:close/>
              </a:path>
            </a:pathLst>
          </a:custGeom>
          <a:solidFill>
            <a:schemeClr val="accent4"/>
          </a:solidFill>
          <a:ln w="31750">
            <a:no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tx1">
                  <a:lumMod val="75000"/>
                  <a:lumOff val="25000"/>
                </a:schemeClr>
              </a:solidFill>
              <a:latin typeface="宋体"/>
              <a:ea typeface="宋体"/>
            </a:endParaRPr>
          </a:p>
        </p:txBody>
      </p:sp>
      <p:sp>
        <p:nvSpPr>
          <p:cNvPr id="48" name="TextBox 614"/>
          <p:cNvSpPr>
            <a:spLocks noChangeArrowheads="1"/>
          </p:cNvSpPr>
          <p:nvPr/>
        </p:nvSpPr>
        <p:spPr bwMode="auto">
          <a:xfrm>
            <a:off x="7386226" y="1630131"/>
            <a:ext cx="1400377"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dirty="0">
                <a:solidFill>
                  <a:schemeClr val="bg1"/>
                </a:solidFill>
                <a:latin typeface="宋体"/>
                <a:ea typeface="宋体"/>
              </a:rPr>
              <a:t>总结一标题</a:t>
            </a:r>
          </a:p>
        </p:txBody>
      </p:sp>
      <p:sp>
        <p:nvSpPr>
          <p:cNvPr id="64" name="TextBox 626"/>
          <p:cNvSpPr>
            <a:spLocks noChangeArrowheads="1"/>
          </p:cNvSpPr>
          <p:nvPr/>
        </p:nvSpPr>
        <p:spPr bwMode="auto">
          <a:xfrm>
            <a:off x="8112225" y="2840864"/>
            <a:ext cx="1614119" cy="45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2100" dirty="0">
                <a:solidFill>
                  <a:schemeClr val="bg1"/>
                </a:solidFill>
                <a:latin typeface="宋体"/>
                <a:ea typeface="宋体"/>
              </a:rPr>
              <a:t>总结二标题</a:t>
            </a:r>
          </a:p>
        </p:txBody>
      </p:sp>
      <p:sp>
        <p:nvSpPr>
          <p:cNvPr id="66" name="TextBox 627"/>
          <p:cNvSpPr>
            <a:spLocks noChangeArrowheads="1"/>
          </p:cNvSpPr>
          <p:nvPr/>
        </p:nvSpPr>
        <p:spPr bwMode="auto">
          <a:xfrm>
            <a:off x="7458213" y="4163782"/>
            <a:ext cx="1614119" cy="45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2100" dirty="0">
                <a:solidFill>
                  <a:schemeClr val="bg1"/>
                </a:solidFill>
                <a:latin typeface="宋体"/>
                <a:ea typeface="宋体"/>
              </a:rPr>
              <a:t>总结三标题</a:t>
            </a:r>
          </a:p>
        </p:txBody>
      </p:sp>
      <p:sp>
        <p:nvSpPr>
          <p:cNvPr id="68" name="TextBox 628"/>
          <p:cNvSpPr>
            <a:spLocks noChangeArrowheads="1"/>
          </p:cNvSpPr>
          <p:nvPr/>
        </p:nvSpPr>
        <p:spPr bwMode="auto">
          <a:xfrm>
            <a:off x="8401150" y="5512098"/>
            <a:ext cx="1614119" cy="45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2100" dirty="0">
                <a:solidFill>
                  <a:schemeClr val="bg1"/>
                </a:solidFill>
                <a:latin typeface="宋体"/>
                <a:ea typeface="宋体"/>
              </a:rPr>
              <a:t>总结四标题</a:t>
            </a:r>
          </a:p>
        </p:txBody>
      </p:sp>
      <p:cxnSp>
        <p:nvCxnSpPr>
          <p:cNvPr id="26" name="直接连接符 25"/>
          <p:cNvCxnSpPr/>
          <p:nvPr/>
        </p:nvCxnSpPr>
        <p:spPr>
          <a:xfrm>
            <a:off x="1364343" y="1026125"/>
            <a:ext cx="947319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566044" y="573595"/>
            <a:ext cx="4690556" cy="461665"/>
          </a:xfrm>
          <a:prstGeom prst="rect">
            <a:avLst/>
          </a:prstGeom>
        </p:spPr>
        <p:txBody>
          <a:bodyPr wrap="square">
            <a:spAutoFit/>
          </a:bodyPr>
          <a:lstStyle/>
          <a:p>
            <a:r>
              <a:rPr lang="zh-CN" altLang="en-US" sz="2400" b="1" dirty="0">
                <a:solidFill>
                  <a:schemeClr val="tx1">
                    <a:lumMod val="75000"/>
                    <a:lumOff val="25000"/>
                  </a:schemeClr>
                </a:solidFill>
                <a:latin typeface="宋体"/>
                <a:ea typeface="宋体"/>
              </a:rPr>
              <a:t>论文总结</a:t>
            </a:r>
          </a:p>
        </p:txBody>
      </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873" y="425930"/>
            <a:ext cx="971148" cy="1200389"/>
          </a:xfrm>
          <a:prstGeom prst="rect">
            <a:avLst/>
          </a:prstGeom>
        </p:spPr>
      </p:pic>
    </p:spTree>
    <p:extLst>
      <p:ext uri="{BB962C8B-B14F-4D97-AF65-F5344CB8AC3E}">
        <p14:creationId xmlns:p14="http://schemas.microsoft.com/office/powerpoint/2010/main" val="722507065"/>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2" presetClass="entr" presetSubtype="2" fill="hold" grpId="0" nodeType="afterEffect" p14:presetBounceEnd="36000">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14:bounceEnd="36000">
                                          <p:cBhvr additive="base">
                                            <p:cTn id="13" dur="500" fill="hold"/>
                                            <p:tgtEl>
                                              <p:spTgt spid="27"/>
                                            </p:tgtEl>
                                            <p:attrNameLst>
                                              <p:attrName>ppt_x</p:attrName>
                                            </p:attrNameLst>
                                          </p:cBhvr>
                                          <p:tavLst>
                                            <p:tav tm="0">
                                              <p:val>
                                                <p:strVal val="1+#ppt_w/2"/>
                                              </p:val>
                                            </p:tav>
                                            <p:tav tm="100000">
                                              <p:val>
                                                <p:strVal val="#ppt_x"/>
                                              </p:val>
                                            </p:tav>
                                          </p:tavLst>
                                        </p:anim>
                                        <p:anim calcmode="lin" valueType="num" p14:bounceEnd="36000">
                                          <p:cBhvr additive="base">
                                            <p:cTn id="14" dur="500" fill="hold"/>
                                            <p:tgtEl>
                                              <p:spTgt spid="27"/>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1000" fill="hold"/>
                                            <p:tgtEl>
                                              <p:spTgt spid="28"/>
                                            </p:tgtEl>
                                            <p:attrNameLst>
                                              <p:attrName>ppt_w</p:attrName>
                                            </p:attrNameLst>
                                          </p:cBhvr>
                                          <p:tavLst>
                                            <p:tav tm="0">
                                              <p:val>
                                                <p:fltVal val="0"/>
                                              </p:val>
                                            </p:tav>
                                            <p:tav tm="100000">
                                              <p:val>
                                                <p:strVal val="#ppt_w"/>
                                              </p:val>
                                            </p:tav>
                                          </p:tavLst>
                                        </p:anim>
                                        <p:anim calcmode="lin" valueType="num">
                                          <p:cBhvr>
                                            <p:cTn id="18" dur="1000" fill="hold"/>
                                            <p:tgtEl>
                                              <p:spTgt spid="28"/>
                                            </p:tgtEl>
                                            <p:attrNameLst>
                                              <p:attrName>ppt_h</p:attrName>
                                            </p:attrNameLst>
                                          </p:cBhvr>
                                          <p:tavLst>
                                            <p:tav tm="0">
                                              <p:val>
                                                <p:fltVal val="0"/>
                                              </p:val>
                                            </p:tav>
                                            <p:tav tm="100000">
                                              <p:val>
                                                <p:strVal val="#ppt_h"/>
                                              </p:val>
                                            </p:tav>
                                          </p:tavLst>
                                        </p:anim>
                                        <p:anim calcmode="lin" valueType="num">
                                          <p:cBhvr>
                                            <p:cTn id="19" dur="1000" fill="hold"/>
                                            <p:tgtEl>
                                              <p:spTgt spid="28"/>
                                            </p:tgtEl>
                                            <p:attrNameLst>
                                              <p:attrName>style.rotation</p:attrName>
                                            </p:attrNameLst>
                                          </p:cBhvr>
                                          <p:tavLst>
                                            <p:tav tm="0">
                                              <p:val>
                                                <p:fltVal val="90"/>
                                              </p:val>
                                            </p:tav>
                                            <p:tav tm="100000">
                                              <p:val>
                                                <p:fltVal val="0"/>
                                              </p:val>
                                            </p:tav>
                                          </p:tavLst>
                                        </p:anim>
                                        <p:animEffect transition="in" filter="fade">
                                          <p:cBhvr>
                                            <p:cTn id="20" dur="10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1+#ppt_w/2"/>
                                              </p:val>
                                            </p:tav>
                                            <p:tav tm="100000">
                                              <p:val>
                                                <p:strVal val="#ppt_x"/>
                                              </p:val>
                                            </p:tav>
                                          </p:tavLst>
                                        </p:anim>
                                        <p:anim calcmode="lin" valueType="num">
                                          <p:cBhvr additive="base">
                                            <p:cTn id="26" dur="500" fill="hold"/>
                                            <p:tgtEl>
                                              <p:spTgt spid="32"/>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1+#ppt_w/2"/>
                                              </p:val>
                                            </p:tav>
                                            <p:tav tm="100000">
                                              <p:val>
                                                <p:strVal val="#ppt_x"/>
                                              </p:val>
                                            </p:tav>
                                          </p:tavLst>
                                        </p:anim>
                                        <p:anim calcmode="lin" valueType="num">
                                          <p:cBhvr additive="base">
                                            <p:cTn id="30" dur="500" fill="hold"/>
                                            <p:tgtEl>
                                              <p:spTgt spid="33"/>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500" fill="hold"/>
                                            <p:tgtEl>
                                              <p:spTgt spid="34"/>
                                            </p:tgtEl>
                                            <p:attrNameLst>
                                              <p:attrName>ppt_x</p:attrName>
                                            </p:attrNameLst>
                                          </p:cBhvr>
                                          <p:tavLst>
                                            <p:tav tm="0">
                                              <p:val>
                                                <p:strVal val="1+#ppt_w/2"/>
                                              </p:val>
                                            </p:tav>
                                            <p:tav tm="100000">
                                              <p:val>
                                                <p:strVal val="#ppt_x"/>
                                              </p:val>
                                            </p:tav>
                                          </p:tavLst>
                                        </p:anim>
                                        <p:anim calcmode="lin" valueType="num">
                                          <p:cBhvr additive="base">
                                            <p:cTn id="34" dur="500" fill="hold"/>
                                            <p:tgtEl>
                                              <p:spTgt spid="34"/>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1+#ppt_w/2"/>
                                              </p:val>
                                            </p:tav>
                                            <p:tav tm="100000">
                                              <p:val>
                                                <p:strVal val="#ppt_x"/>
                                              </p:val>
                                            </p:tav>
                                          </p:tavLst>
                                        </p:anim>
                                        <p:anim calcmode="lin" valueType="num">
                                          <p:cBhvr additive="base">
                                            <p:cTn id="38" dur="500" fill="hold"/>
                                            <p:tgtEl>
                                              <p:spTgt spid="35"/>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 calcmode="lin" valueType="num">
                                          <p:cBhvr additive="base">
                                            <p:cTn id="41" dur="500" fill="hold"/>
                                            <p:tgtEl>
                                              <p:spTgt spid="48"/>
                                            </p:tgtEl>
                                            <p:attrNameLst>
                                              <p:attrName>ppt_x</p:attrName>
                                            </p:attrNameLst>
                                          </p:cBhvr>
                                          <p:tavLst>
                                            <p:tav tm="0">
                                              <p:val>
                                                <p:strVal val="1+#ppt_w/2"/>
                                              </p:val>
                                            </p:tav>
                                            <p:tav tm="100000">
                                              <p:val>
                                                <p:strVal val="#ppt_x"/>
                                              </p:val>
                                            </p:tav>
                                          </p:tavLst>
                                        </p:anim>
                                        <p:anim calcmode="lin" valueType="num">
                                          <p:cBhvr additive="base">
                                            <p:cTn id="42" dur="500" fill="hold"/>
                                            <p:tgtEl>
                                              <p:spTgt spid="48"/>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anim calcmode="lin" valueType="num">
                                          <p:cBhvr additive="base">
                                            <p:cTn id="45" dur="500" fill="hold"/>
                                            <p:tgtEl>
                                              <p:spTgt spid="64"/>
                                            </p:tgtEl>
                                            <p:attrNameLst>
                                              <p:attrName>ppt_x</p:attrName>
                                            </p:attrNameLst>
                                          </p:cBhvr>
                                          <p:tavLst>
                                            <p:tav tm="0">
                                              <p:val>
                                                <p:strVal val="1+#ppt_w/2"/>
                                              </p:val>
                                            </p:tav>
                                            <p:tav tm="100000">
                                              <p:val>
                                                <p:strVal val="#ppt_x"/>
                                              </p:val>
                                            </p:tav>
                                          </p:tavLst>
                                        </p:anim>
                                        <p:anim calcmode="lin" valueType="num">
                                          <p:cBhvr additive="base">
                                            <p:cTn id="46" dur="500" fill="hold"/>
                                            <p:tgtEl>
                                              <p:spTgt spid="64"/>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anim calcmode="lin" valueType="num">
                                          <p:cBhvr additive="base">
                                            <p:cTn id="49" dur="500" fill="hold"/>
                                            <p:tgtEl>
                                              <p:spTgt spid="66"/>
                                            </p:tgtEl>
                                            <p:attrNameLst>
                                              <p:attrName>ppt_x</p:attrName>
                                            </p:attrNameLst>
                                          </p:cBhvr>
                                          <p:tavLst>
                                            <p:tav tm="0">
                                              <p:val>
                                                <p:strVal val="1+#ppt_w/2"/>
                                              </p:val>
                                            </p:tav>
                                            <p:tav tm="100000">
                                              <p:val>
                                                <p:strVal val="#ppt_x"/>
                                              </p:val>
                                            </p:tav>
                                          </p:tavLst>
                                        </p:anim>
                                        <p:anim calcmode="lin" valueType="num">
                                          <p:cBhvr additive="base">
                                            <p:cTn id="50" dur="500" fill="hold"/>
                                            <p:tgtEl>
                                              <p:spTgt spid="66"/>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anim calcmode="lin" valueType="num">
                                          <p:cBhvr additive="base">
                                            <p:cTn id="53" dur="500" fill="hold"/>
                                            <p:tgtEl>
                                              <p:spTgt spid="68"/>
                                            </p:tgtEl>
                                            <p:attrNameLst>
                                              <p:attrName>ppt_x</p:attrName>
                                            </p:attrNameLst>
                                          </p:cBhvr>
                                          <p:tavLst>
                                            <p:tav tm="0">
                                              <p:val>
                                                <p:strVal val="1+#ppt_w/2"/>
                                              </p:val>
                                            </p:tav>
                                            <p:tav tm="100000">
                                              <p:val>
                                                <p:strVal val="#ppt_x"/>
                                              </p:val>
                                            </p:tav>
                                          </p:tavLst>
                                        </p:anim>
                                        <p:anim calcmode="lin" valueType="num">
                                          <p:cBhvr additive="base">
                                            <p:cTn id="54" dur="500" fill="hold"/>
                                            <p:tgtEl>
                                              <p:spTgt spid="68"/>
                                            </p:tgtEl>
                                            <p:attrNameLst>
                                              <p:attrName>ppt_y</p:attrName>
                                            </p:attrNameLst>
                                          </p:cBhvr>
                                          <p:tavLst>
                                            <p:tav tm="0">
                                              <p:val>
                                                <p:strVal val="#ppt_y"/>
                                              </p:val>
                                            </p:tav>
                                            <p:tav tm="100000">
                                              <p:val>
                                                <p:strVal val="#ppt_y"/>
                                              </p:val>
                                            </p:tav>
                                          </p:tavLst>
                                        </p:anim>
                                      </p:childTnLst>
                                    </p:cTn>
                                  </p:par>
                                </p:childTnLst>
                              </p:cTn>
                            </p:par>
                            <p:par>
                              <p:cTn id="55" fill="hold">
                                <p:stCondLst>
                                  <p:cond delay="500"/>
                                </p:stCondLst>
                                <p:childTnLst>
                                  <p:par>
                                    <p:cTn id="56" presetID="2" presetClass="entr" presetSubtype="8" fill="hold" nodeType="afterEffect">
                                      <p:stCondLst>
                                        <p:cond delay="0"/>
                                      </p:stCondLst>
                                      <p:childTnLst>
                                        <p:set>
                                          <p:cBhvr>
                                            <p:cTn id="57" dur="1" fill="hold">
                                              <p:stCondLst>
                                                <p:cond delay="0"/>
                                              </p:stCondLst>
                                            </p:cTn>
                                            <p:tgtEl>
                                              <p:spTgt spid="2"/>
                                            </p:tgtEl>
                                            <p:attrNameLst>
                                              <p:attrName>style.visibility</p:attrName>
                                            </p:attrNameLst>
                                          </p:cBhvr>
                                          <p:to>
                                            <p:strVal val="visible"/>
                                          </p:to>
                                        </p:set>
                                        <p:anim calcmode="lin" valueType="num">
                                          <p:cBhvr additive="base">
                                            <p:cTn id="58" dur="500" fill="hold"/>
                                            <p:tgtEl>
                                              <p:spTgt spid="2"/>
                                            </p:tgtEl>
                                            <p:attrNameLst>
                                              <p:attrName>ppt_x</p:attrName>
                                            </p:attrNameLst>
                                          </p:cBhvr>
                                          <p:tavLst>
                                            <p:tav tm="0">
                                              <p:val>
                                                <p:strVal val="0-#ppt_w/2"/>
                                              </p:val>
                                            </p:tav>
                                            <p:tav tm="100000">
                                              <p:val>
                                                <p:strVal val="#ppt_x"/>
                                              </p:val>
                                            </p:tav>
                                          </p:tavLst>
                                        </p:anim>
                                        <p:anim calcmode="lin" valueType="num">
                                          <p:cBhvr additive="base">
                                            <p:cTn id="59" dur="500" fill="hold"/>
                                            <p:tgtEl>
                                              <p:spTgt spid="2"/>
                                            </p:tgtEl>
                                            <p:attrNameLst>
                                              <p:attrName>ppt_y</p:attrName>
                                            </p:attrNameLst>
                                          </p:cBhvr>
                                          <p:tavLst>
                                            <p:tav tm="0">
                                              <p:val>
                                                <p:strVal val="#ppt_y"/>
                                              </p:val>
                                            </p:tav>
                                            <p:tav tm="100000">
                                              <p:val>
                                                <p:strVal val="#ppt_y"/>
                                              </p:val>
                                            </p:tav>
                                          </p:tavLst>
                                        </p:anim>
                                      </p:childTnLst>
                                    </p:cTn>
                                  </p:par>
                                </p:childTnLst>
                              </p:cTn>
                            </p:par>
                            <p:par>
                              <p:cTn id="60" fill="hold">
                                <p:stCondLst>
                                  <p:cond delay="1000"/>
                                </p:stCondLst>
                                <p:childTnLst>
                                  <p:par>
                                    <p:cTn id="61" presetID="2" presetClass="entr" presetSubtype="8" fill="hold" nodeType="after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fill="hold"/>
                                            <p:tgtEl>
                                              <p:spTgt spid="3"/>
                                            </p:tgtEl>
                                            <p:attrNameLst>
                                              <p:attrName>ppt_x</p:attrName>
                                            </p:attrNameLst>
                                          </p:cBhvr>
                                          <p:tavLst>
                                            <p:tav tm="0">
                                              <p:val>
                                                <p:strVal val="0-#ppt_w/2"/>
                                              </p:val>
                                            </p:tav>
                                            <p:tav tm="100000">
                                              <p:val>
                                                <p:strVal val="#ppt_x"/>
                                              </p:val>
                                            </p:tav>
                                          </p:tavLst>
                                        </p:anim>
                                        <p:anim calcmode="lin" valueType="num">
                                          <p:cBhvr additive="base">
                                            <p:cTn id="64" dur="500" fill="hold"/>
                                            <p:tgtEl>
                                              <p:spTgt spid="3"/>
                                            </p:tgtEl>
                                            <p:attrNameLst>
                                              <p:attrName>ppt_y</p:attrName>
                                            </p:attrNameLst>
                                          </p:cBhvr>
                                          <p:tavLst>
                                            <p:tav tm="0">
                                              <p:val>
                                                <p:strVal val="#ppt_y"/>
                                              </p:val>
                                            </p:tav>
                                            <p:tav tm="100000">
                                              <p:val>
                                                <p:strVal val="#ppt_y"/>
                                              </p:val>
                                            </p:tav>
                                          </p:tavLst>
                                        </p:anim>
                                      </p:childTnLst>
                                    </p:cTn>
                                  </p:par>
                                </p:childTnLst>
                              </p:cTn>
                            </p:par>
                            <p:par>
                              <p:cTn id="65" fill="hold">
                                <p:stCondLst>
                                  <p:cond delay="1500"/>
                                </p:stCondLst>
                                <p:childTnLst>
                                  <p:par>
                                    <p:cTn id="66" presetID="2" presetClass="entr" presetSubtype="8" fill="hold" nodeType="afterEffect">
                                      <p:stCondLst>
                                        <p:cond delay="0"/>
                                      </p:stCondLst>
                                      <p:childTnLst>
                                        <p:set>
                                          <p:cBhvr>
                                            <p:cTn id="67" dur="1" fill="hold">
                                              <p:stCondLst>
                                                <p:cond delay="0"/>
                                              </p:stCondLst>
                                            </p:cTn>
                                            <p:tgtEl>
                                              <p:spTgt spid="4"/>
                                            </p:tgtEl>
                                            <p:attrNameLst>
                                              <p:attrName>style.visibility</p:attrName>
                                            </p:attrNameLst>
                                          </p:cBhvr>
                                          <p:to>
                                            <p:strVal val="visible"/>
                                          </p:to>
                                        </p:set>
                                        <p:anim calcmode="lin" valueType="num">
                                          <p:cBhvr additive="base">
                                            <p:cTn id="68" dur="500" fill="hold"/>
                                            <p:tgtEl>
                                              <p:spTgt spid="4"/>
                                            </p:tgtEl>
                                            <p:attrNameLst>
                                              <p:attrName>ppt_x</p:attrName>
                                            </p:attrNameLst>
                                          </p:cBhvr>
                                          <p:tavLst>
                                            <p:tav tm="0">
                                              <p:val>
                                                <p:strVal val="0-#ppt_w/2"/>
                                              </p:val>
                                            </p:tav>
                                            <p:tav tm="100000">
                                              <p:val>
                                                <p:strVal val="#ppt_x"/>
                                              </p:val>
                                            </p:tav>
                                          </p:tavLst>
                                        </p:anim>
                                        <p:anim calcmode="lin" valueType="num">
                                          <p:cBhvr additive="base">
                                            <p:cTn id="69" dur="500" fill="hold"/>
                                            <p:tgtEl>
                                              <p:spTgt spid="4"/>
                                            </p:tgtEl>
                                            <p:attrNameLst>
                                              <p:attrName>ppt_y</p:attrName>
                                            </p:attrNameLst>
                                          </p:cBhvr>
                                          <p:tavLst>
                                            <p:tav tm="0">
                                              <p:val>
                                                <p:strVal val="#ppt_y"/>
                                              </p:val>
                                            </p:tav>
                                            <p:tav tm="100000">
                                              <p:val>
                                                <p:strVal val="#ppt_y"/>
                                              </p:val>
                                            </p:tav>
                                          </p:tavLst>
                                        </p:anim>
                                      </p:childTnLst>
                                    </p:cTn>
                                  </p:par>
                                </p:childTnLst>
                              </p:cTn>
                            </p:par>
                            <p:par>
                              <p:cTn id="70" fill="hold">
                                <p:stCondLst>
                                  <p:cond delay="2000"/>
                                </p:stCondLst>
                                <p:childTnLst>
                                  <p:par>
                                    <p:cTn id="71" presetID="2" presetClass="entr" presetSubtype="8" fill="hold" nodeType="after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500" fill="hold"/>
                                            <p:tgtEl>
                                              <p:spTgt spid="5"/>
                                            </p:tgtEl>
                                            <p:attrNameLst>
                                              <p:attrName>ppt_x</p:attrName>
                                            </p:attrNameLst>
                                          </p:cBhvr>
                                          <p:tavLst>
                                            <p:tav tm="0">
                                              <p:val>
                                                <p:strVal val="0-#ppt_w/2"/>
                                              </p:val>
                                            </p:tav>
                                            <p:tav tm="100000">
                                              <p:val>
                                                <p:strVal val="#ppt_x"/>
                                              </p:val>
                                            </p:tav>
                                          </p:tavLst>
                                        </p:anim>
                                        <p:anim calcmode="lin" valueType="num">
                                          <p:cBhvr additive="base">
                                            <p:cTn id="7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48" grpId="0"/>
          <p:bldP spid="64" grpId="0"/>
          <p:bldP spid="66" grpId="0"/>
          <p:bldP spid="68" grpId="0"/>
          <p:bldP spid="2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1+#ppt_w/2"/>
                                              </p:val>
                                            </p:tav>
                                            <p:tav tm="100000">
                                              <p:val>
                                                <p:strVal val="#ppt_x"/>
                                              </p:val>
                                            </p:tav>
                                          </p:tavLst>
                                        </p:anim>
                                        <p:anim calcmode="lin" valueType="num">
                                          <p:cBhvr additive="base">
                                            <p:cTn id="14" dur="500" fill="hold"/>
                                            <p:tgtEl>
                                              <p:spTgt spid="27"/>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1000" fill="hold"/>
                                            <p:tgtEl>
                                              <p:spTgt spid="28"/>
                                            </p:tgtEl>
                                            <p:attrNameLst>
                                              <p:attrName>ppt_w</p:attrName>
                                            </p:attrNameLst>
                                          </p:cBhvr>
                                          <p:tavLst>
                                            <p:tav tm="0">
                                              <p:val>
                                                <p:fltVal val="0"/>
                                              </p:val>
                                            </p:tav>
                                            <p:tav tm="100000">
                                              <p:val>
                                                <p:strVal val="#ppt_w"/>
                                              </p:val>
                                            </p:tav>
                                          </p:tavLst>
                                        </p:anim>
                                        <p:anim calcmode="lin" valueType="num">
                                          <p:cBhvr>
                                            <p:cTn id="18" dur="1000" fill="hold"/>
                                            <p:tgtEl>
                                              <p:spTgt spid="28"/>
                                            </p:tgtEl>
                                            <p:attrNameLst>
                                              <p:attrName>ppt_h</p:attrName>
                                            </p:attrNameLst>
                                          </p:cBhvr>
                                          <p:tavLst>
                                            <p:tav tm="0">
                                              <p:val>
                                                <p:fltVal val="0"/>
                                              </p:val>
                                            </p:tav>
                                            <p:tav tm="100000">
                                              <p:val>
                                                <p:strVal val="#ppt_h"/>
                                              </p:val>
                                            </p:tav>
                                          </p:tavLst>
                                        </p:anim>
                                        <p:anim calcmode="lin" valueType="num">
                                          <p:cBhvr>
                                            <p:cTn id="19" dur="1000" fill="hold"/>
                                            <p:tgtEl>
                                              <p:spTgt spid="28"/>
                                            </p:tgtEl>
                                            <p:attrNameLst>
                                              <p:attrName>style.rotation</p:attrName>
                                            </p:attrNameLst>
                                          </p:cBhvr>
                                          <p:tavLst>
                                            <p:tav tm="0">
                                              <p:val>
                                                <p:fltVal val="90"/>
                                              </p:val>
                                            </p:tav>
                                            <p:tav tm="100000">
                                              <p:val>
                                                <p:fltVal val="0"/>
                                              </p:val>
                                            </p:tav>
                                          </p:tavLst>
                                        </p:anim>
                                        <p:animEffect transition="in" filter="fade">
                                          <p:cBhvr>
                                            <p:cTn id="20" dur="10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1+#ppt_w/2"/>
                                              </p:val>
                                            </p:tav>
                                            <p:tav tm="100000">
                                              <p:val>
                                                <p:strVal val="#ppt_x"/>
                                              </p:val>
                                            </p:tav>
                                          </p:tavLst>
                                        </p:anim>
                                        <p:anim calcmode="lin" valueType="num">
                                          <p:cBhvr additive="base">
                                            <p:cTn id="26" dur="500" fill="hold"/>
                                            <p:tgtEl>
                                              <p:spTgt spid="32"/>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1+#ppt_w/2"/>
                                              </p:val>
                                            </p:tav>
                                            <p:tav tm="100000">
                                              <p:val>
                                                <p:strVal val="#ppt_x"/>
                                              </p:val>
                                            </p:tav>
                                          </p:tavLst>
                                        </p:anim>
                                        <p:anim calcmode="lin" valueType="num">
                                          <p:cBhvr additive="base">
                                            <p:cTn id="30" dur="500" fill="hold"/>
                                            <p:tgtEl>
                                              <p:spTgt spid="33"/>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500" fill="hold"/>
                                            <p:tgtEl>
                                              <p:spTgt spid="34"/>
                                            </p:tgtEl>
                                            <p:attrNameLst>
                                              <p:attrName>ppt_x</p:attrName>
                                            </p:attrNameLst>
                                          </p:cBhvr>
                                          <p:tavLst>
                                            <p:tav tm="0">
                                              <p:val>
                                                <p:strVal val="1+#ppt_w/2"/>
                                              </p:val>
                                            </p:tav>
                                            <p:tav tm="100000">
                                              <p:val>
                                                <p:strVal val="#ppt_x"/>
                                              </p:val>
                                            </p:tav>
                                          </p:tavLst>
                                        </p:anim>
                                        <p:anim calcmode="lin" valueType="num">
                                          <p:cBhvr additive="base">
                                            <p:cTn id="34" dur="500" fill="hold"/>
                                            <p:tgtEl>
                                              <p:spTgt spid="34"/>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1+#ppt_w/2"/>
                                              </p:val>
                                            </p:tav>
                                            <p:tav tm="100000">
                                              <p:val>
                                                <p:strVal val="#ppt_x"/>
                                              </p:val>
                                            </p:tav>
                                          </p:tavLst>
                                        </p:anim>
                                        <p:anim calcmode="lin" valueType="num">
                                          <p:cBhvr additive="base">
                                            <p:cTn id="38" dur="500" fill="hold"/>
                                            <p:tgtEl>
                                              <p:spTgt spid="35"/>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 calcmode="lin" valueType="num">
                                          <p:cBhvr additive="base">
                                            <p:cTn id="41" dur="500" fill="hold"/>
                                            <p:tgtEl>
                                              <p:spTgt spid="48"/>
                                            </p:tgtEl>
                                            <p:attrNameLst>
                                              <p:attrName>ppt_x</p:attrName>
                                            </p:attrNameLst>
                                          </p:cBhvr>
                                          <p:tavLst>
                                            <p:tav tm="0">
                                              <p:val>
                                                <p:strVal val="1+#ppt_w/2"/>
                                              </p:val>
                                            </p:tav>
                                            <p:tav tm="100000">
                                              <p:val>
                                                <p:strVal val="#ppt_x"/>
                                              </p:val>
                                            </p:tav>
                                          </p:tavLst>
                                        </p:anim>
                                        <p:anim calcmode="lin" valueType="num">
                                          <p:cBhvr additive="base">
                                            <p:cTn id="42" dur="500" fill="hold"/>
                                            <p:tgtEl>
                                              <p:spTgt spid="48"/>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anim calcmode="lin" valueType="num">
                                          <p:cBhvr additive="base">
                                            <p:cTn id="45" dur="500" fill="hold"/>
                                            <p:tgtEl>
                                              <p:spTgt spid="64"/>
                                            </p:tgtEl>
                                            <p:attrNameLst>
                                              <p:attrName>ppt_x</p:attrName>
                                            </p:attrNameLst>
                                          </p:cBhvr>
                                          <p:tavLst>
                                            <p:tav tm="0">
                                              <p:val>
                                                <p:strVal val="1+#ppt_w/2"/>
                                              </p:val>
                                            </p:tav>
                                            <p:tav tm="100000">
                                              <p:val>
                                                <p:strVal val="#ppt_x"/>
                                              </p:val>
                                            </p:tav>
                                          </p:tavLst>
                                        </p:anim>
                                        <p:anim calcmode="lin" valueType="num">
                                          <p:cBhvr additive="base">
                                            <p:cTn id="46" dur="500" fill="hold"/>
                                            <p:tgtEl>
                                              <p:spTgt spid="64"/>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anim calcmode="lin" valueType="num">
                                          <p:cBhvr additive="base">
                                            <p:cTn id="49" dur="500" fill="hold"/>
                                            <p:tgtEl>
                                              <p:spTgt spid="66"/>
                                            </p:tgtEl>
                                            <p:attrNameLst>
                                              <p:attrName>ppt_x</p:attrName>
                                            </p:attrNameLst>
                                          </p:cBhvr>
                                          <p:tavLst>
                                            <p:tav tm="0">
                                              <p:val>
                                                <p:strVal val="1+#ppt_w/2"/>
                                              </p:val>
                                            </p:tav>
                                            <p:tav tm="100000">
                                              <p:val>
                                                <p:strVal val="#ppt_x"/>
                                              </p:val>
                                            </p:tav>
                                          </p:tavLst>
                                        </p:anim>
                                        <p:anim calcmode="lin" valueType="num">
                                          <p:cBhvr additive="base">
                                            <p:cTn id="50" dur="500" fill="hold"/>
                                            <p:tgtEl>
                                              <p:spTgt spid="66"/>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anim calcmode="lin" valueType="num">
                                          <p:cBhvr additive="base">
                                            <p:cTn id="53" dur="500" fill="hold"/>
                                            <p:tgtEl>
                                              <p:spTgt spid="68"/>
                                            </p:tgtEl>
                                            <p:attrNameLst>
                                              <p:attrName>ppt_x</p:attrName>
                                            </p:attrNameLst>
                                          </p:cBhvr>
                                          <p:tavLst>
                                            <p:tav tm="0">
                                              <p:val>
                                                <p:strVal val="1+#ppt_w/2"/>
                                              </p:val>
                                            </p:tav>
                                            <p:tav tm="100000">
                                              <p:val>
                                                <p:strVal val="#ppt_x"/>
                                              </p:val>
                                            </p:tav>
                                          </p:tavLst>
                                        </p:anim>
                                        <p:anim calcmode="lin" valueType="num">
                                          <p:cBhvr additive="base">
                                            <p:cTn id="54" dur="500" fill="hold"/>
                                            <p:tgtEl>
                                              <p:spTgt spid="68"/>
                                            </p:tgtEl>
                                            <p:attrNameLst>
                                              <p:attrName>ppt_y</p:attrName>
                                            </p:attrNameLst>
                                          </p:cBhvr>
                                          <p:tavLst>
                                            <p:tav tm="0">
                                              <p:val>
                                                <p:strVal val="#ppt_y"/>
                                              </p:val>
                                            </p:tav>
                                            <p:tav tm="100000">
                                              <p:val>
                                                <p:strVal val="#ppt_y"/>
                                              </p:val>
                                            </p:tav>
                                          </p:tavLst>
                                        </p:anim>
                                      </p:childTnLst>
                                    </p:cTn>
                                  </p:par>
                                </p:childTnLst>
                              </p:cTn>
                            </p:par>
                            <p:par>
                              <p:cTn id="55" fill="hold">
                                <p:stCondLst>
                                  <p:cond delay="500"/>
                                </p:stCondLst>
                                <p:childTnLst>
                                  <p:par>
                                    <p:cTn id="56" presetID="2" presetClass="entr" presetSubtype="8" fill="hold" nodeType="afterEffect">
                                      <p:stCondLst>
                                        <p:cond delay="0"/>
                                      </p:stCondLst>
                                      <p:childTnLst>
                                        <p:set>
                                          <p:cBhvr>
                                            <p:cTn id="57" dur="1" fill="hold">
                                              <p:stCondLst>
                                                <p:cond delay="0"/>
                                              </p:stCondLst>
                                            </p:cTn>
                                            <p:tgtEl>
                                              <p:spTgt spid="2"/>
                                            </p:tgtEl>
                                            <p:attrNameLst>
                                              <p:attrName>style.visibility</p:attrName>
                                            </p:attrNameLst>
                                          </p:cBhvr>
                                          <p:to>
                                            <p:strVal val="visible"/>
                                          </p:to>
                                        </p:set>
                                        <p:anim calcmode="lin" valueType="num">
                                          <p:cBhvr additive="base">
                                            <p:cTn id="58" dur="500" fill="hold"/>
                                            <p:tgtEl>
                                              <p:spTgt spid="2"/>
                                            </p:tgtEl>
                                            <p:attrNameLst>
                                              <p:attrName>ppt_x</p:attrName>
                                            </p:attrNameLst>
                                          </p:cBhvr>
                                          <p:tavLst>
                                            <p:tav tm="0">
                                              <p:val>
                                                <p:strVal val="0-#ppt_w/2"/>
                                              </p:val>
                                            </p:tav>
                                            <p:tav tm="100000">
                                              <p:val>
                                                <p:strVal val="#ppt_x"/>
                                              </p:val>
                                            </p:tav>
                                          </p:tavLst>
                                        </p:anim>
                                        <p:anim calcmode="lin" valueType="num">
                                          <p:cBhvr additive="base">
                                            <p:cTn id="59" dur="500" fill="hold"/>
                                            <p:tgtEl>
                                              <p:spTgt spid="2"/>
                                            </p:tgtEl>
                                            <p:attrNameLst>
                                              <p:attrName>ppt_y</p:attrName>
                                            </p:attrNameLst>
                                          </p:cBhvr>
                                          <p:tavLst>
                                            <p:tav tm="0">
                                              <p:val>
                                                <p:strVal val="#ppt_y"/>
                                              </p:val>
                                            </p:tav>
                                            <p:tav tm="100000">
                                              <p:val>
                                                <p:strVal val="#ppt_y"/>
                                              </p:val>
                                            </p:tav>
                                          </p:tavLst>
                                        </p:anim>
                                      </p:childTnLst>
                                    </p:cTn>
                                  </p:par>
                                </p:childTnLst>
                              </p:cTn>
                            </p:par>
                            <p:par>
                              <p:cTn id="60" fill="hold">
                                <p:stCondLst>
                                  <p:cond delay="1000"/>
                                </p:stCondLst>
                                <p:childTnLst>
                                  <p:par>
                                    <p:cTn id="61" presetID="2" presetClass="entr" presetSubtype="8" fill="hold" nodeType="after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fill="hold"/>
                                            <p:tgtEl>
                                              <p:spTgt spid="3"/>
                                            </p:tgtEl>
                                            <p:attrNameLst>
                                              <p:attrName>ppt_x</p:attrName>
                                            </p:attrNameLst>
                                          </p:cBhvr>
                                          <p:tavLst>
                                            <p:tav tm="0">
                                              <p:val>
                                                <p:strVal val="0-#ppt_w/2"/>
                                              </p:val>
                                            </p:tav>
                                            <p:tav tm="100000">
                                              <p:val>
                                                <p:strVal val="#ppt_x"/>
                                              </p:val>
                                            </p:tav>
                                          </p:tavLst>
                                        </p:anim>
                                        <p:anim calcmode="lin" valueType="num">
                                          <p:cBhvr additive="base">
                                            <p:cTn id="64" dur="500" fill="hold"/>
                                            <p:tgtEl>
                                              <p:spTgt spid="3"/>
                                            </p:tgtEl>
                                            <p:attrNameLst>
                                              <p:attrName>ppt_y</p:attrName>
                                            </p:attrNameLst>
                                          </p:cBhvr>
                                          <p:tavLst>
                                            <p:tav tm="0">
                                              <p:val>
                                                <p:strVal val="#ppt_y"/>
                                              </p:val>
                                            </p:tav>
                                            <p:tav tm="100000">
                                              <p:val>
                                                <p:strVal val="#ppt_y"/>
                                              </p:val>
                                            </p:tav>
                                          </p:tavLst>
                                        </p:anim>
                                      </p:childTnLst>
                                    </p:cTn>
                                  </p:par>
                                </p:childTnLst>
                              </p:cTn>
                            </p:par>
                            <p:par>
                              <p:cTn id="65" fill="hold">
                                <p:stCondLst>
                                  <p:cond delay="1500"/>
                                </p:stCondLst>
                                <p:childTnLst>
                                  <p:par>
                                    <p:cTn id="66" presetID="2" presetClass="entr" presetSubtype="8" fill="hold" nodeType="afterEffect">
                                      <p:stCondLst>
                                        <p:cond delay="0"/>
                                      </p:stCondLst>
                                      <p:childTnLst>
                                        <p:set>
                                          <p:cBhvr>
                                            <p:cTn id="67" dur="1" fill="hold">
                                              <p:stCondLst>
                                                <p:cond delay="0"/>
                                              </p:stCondLst>
                                            </p:cTn>
                                            <p:tgtEl>
                                              <p:spTgt spid="4"/>
                                            </p:tgtEl>
                                            <p:attrNameLst>
                                              <p:attrName>style.visibility</p:attrName>
                                            </p:attrNameLst>
                                          </p:cBhvr>
                                          <p:to>
                                            <p:strVal val="visible"/>
                                          </p:to>
                                        </p:set>
                                        <p:anim calcmode="lin" valueType="num">
                                          <p:cBhvr additive="base">
                                            <p:cTn id="68" dur="500" fill="hold"/>
                                            <p:tgtEl>
                                              <p:spTgt spid="4"/>
                                            </p:tgtEl>
                                            <p:attrNameLst>
                                              <p:attrName>ppt_x</p:attrName>
                                            </p:attrNameLst>
                                          </p:cBhvr>
                                          <p:tavLst>
                                            <p:tav tm="0">
                                              <p:val>
                                                <p:strVal val="0-#ppt_w/2"/>
                                              </p:val>
                                            </p:tav>
                                            <p:tav tm="100000">
                                              <p:val>
                                                <p:strVal val="#ppt_x"/>
                                              </p:val>
                                            </p:tav>
                                          </p:tavLst>
                                        </p:anim>
                                        <p:anim calcmode="lin" valueType="num">
                                          <p:cBhvr additive="base">
                                            <p:cTn id="69" dur="500" fill="hold"/>
                                            <p:tgtEl>
                                              <p:spTgt spid="4"/>
                                            </p:tgtEl>
                                            <p:attrNameLst>
                                              <p:attrName>ppt_y</p:attrName>
                                            </p:attrNameLst>
                                          </p:cBhvr>
                                          <p:tavLst>
                                            <p:tav tm="0">
                                              <p:val>
                                                <p:strVal val="#ppt_y"/>
                                              </p:val>
                                            </p:tav>
                                            <p:tav tm="100000">
                                              <p:val>
                                                <p:strVal val="#ppt_y"/>
                                              </p:val>
                                            </p:tav>
                                          </p:tavLst>
                                        </p:anim>
                                      </p:childTnLst>
                                    </p:cTn>
                                  </p:par>
                                </p:childTnLst>
                              </p:cTn>
                            </p:par>
                            <p:par>
                              <p:cTn id="70" fill="hold">
                                <p:stCondLst>
                                  <p:cond delay="2000"/>
                                </p:stCondLst>
                                <p:childTnLst>
                                  <p:par>
                                    <p:cTn id="71" presetID="2" presetClass="entr" presetSubtype="8" fill="hold" nodeType="after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500" fill="hold"/>
                                            <p:tgtEl>
                                              <p:spTgt spid="5"/>
                                            </p:tgtEl>
                                            <p:attrNameLst>
                                              <p:attrName>ppt_x</p:attrName>
                                            </p:attrNameLst>
                                          </p:cBhvr>
                                          <p:tavLst>
                                            <p:tav tm="0">
                                              <p:val>
                                                <p:strVal val="0-#ppt_w/2"/>
                                              </p:val>
                                            </p:tav>
                                            <p:tav tm="100000">
                                              <p:val>
                                                <p:strVal val="#ppt_x"/>
                                              </p:val>
                                            </p:tav>
                                          </p:tavLst>
                                        </p:anim>
                                        <p:anim calcmode="lin" valueType="num">
                                          <p:cBhvr additive="base">
                                            <p:cTn id="7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48" grpId="0"/>
          <p:bldP spid="64" grpId="0"/>
          <p:bldP spid="66" grpId="0"/>
          <p:bldP spid="68" grpId="0"/>
          <p:bldP spid="27"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16282" y="2476567"/>
            <a:ext cx="2938561" cy="3448711"/>
            <a:chOff x="1561157" y="1425377"/>
            <a:chExt cx="1704975" cy="1722437"/>
          </a:xfrm>
          <a:solidFill>
            <a:schemeClr val="accent1"/>
          </a:solidFill>
        </p:grpSpPr>
        <p:sp>
          <p:nvSpPr>
            <p:cNvPr id="26" name="Freeform 5"/>
            <p:cNvSpPr>
              <a:spLocks noChangeArrowheads="1"/>
            </p:cNvSpPr>
            <p:nvPr/>
          </p:nvSpPr>
          <p:spPr bwMode="auto">
            <a:xfrm>
              <a:off x="1561157" y="1425377"/>
              <a:ext cx="1704975" cy="1722437"/>
            </a:xfrm>
            <a:custGeom>
              <a:avLst/>
              <a:gdLst>
                <a:gd name="T0" fmla="*/ 843120 w 455"/>
                <a:gd name="T1" fmla="*/ 1722437 h 459"/>
                <a:gd name="T2" fmla="*/ 1704975 w 455"/>
                <a:gd name="T3" fmla="*/ 863095 h 459"/>
                <a:gd name="T4" fmla="*/ 843120 w 455"/>
                <a:gd name="T5" fmla="*/ 0 h 459"/>
                <a:gd name="T6" fmla="*/ 0 w 455"/>
                <a:gd name="T7" fmla="*/ 694228 h 459"/>
                <a:gd name="T8" fmla="*/ 18736 w 455"/>
                <a:gd name="T9" fmla="*/ 1722437 h 459"/>
                <a:gd name="T10" fmla="*/ 843120 w 455"/>
                <a:gd name="T11" fmla="*/ 1722437 h 459"/>
                <a:gd name="T12" fmla="*/ 0 60000 65536"/>
                <a:gd name="T13" fmla="*/ 0 60000 65536"/>
                <a:gd name="T14" fmla="*/ 0 60000 65536"/>
                <a:gd name="T15" fmla="*/ 0 60000 65536"/>
                <a:gd name="T16" fmla="*/ 0 60000 65536"/>
                <a:gd name="T17" fmla="*/ 0 60000 65536"/>
                <a:gd name="T18" fmla="*/ 0 w 455"/>
                <a:gd name="T19" fmla="*/ 0 h 459"/>
                <a:gd name="T20" fmla="*/ 455 w 455"/>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455" h="459">
                  <a:moveTo>
                    <a:pt x="225" y="459"/>
                  </a:moveTo>
                  <a:cubicBezTo>
                    <a:pt x="352" y="459"/>
                    <a:pt x="455" y="357"/>
                    <a:pt x="455" y="230"/>
                  </a:cubicBezTo>
                  <a:cubicBezTo>
                    <a:pt x="455" y="103"/>
                    <a:pt x="352" y="0"/>
                    <a:pt x="225" y="0"/>
                  </a:cubicBezTo>
                  <a:cubicBezTo>
                    <a:pt x="114" y="0"/>
                    <a:pt x="20" y="80"/>
                    <a:pt x="0" y="185"/>
                  </a:cubicBezTo>
                  <a:cubicBezTo>
                    <a:pt x="5" y="459"/>
                    <a:pt x="5" y="459"/>
                    <a:pt x="5" y="459"/>
                  </a:cubicBezTo>
                  <a:lnTo>
                    <a:pt x="225" y="459"/>
                  </a:lnTo>
                  <a:close/>
                </a:path>
              </a:pathLst>
            </a:custGeom>
            <a:grp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solidFill>
                <a:latin typeface="宋体"/>
                <a:ea typeface="宋体"/>
              </a:endParaRPr>
            </a:p>
          </p:txBody>
        </p:sp>
        <p:sp>
          <p:nvSpPr>
            <p:cNvPr id="29" name="TextBox 692"/>
            <p:cNvSpPr>
              <a:spLocks noChangeArrowheads="1"/>
            </p:cNvSpPr>
            <p:nvPr/>
          </p:nvSpPr>
          <p:spPr bwMode="auto">
            <a:xfrm>
              <a:off x="2067349" y="1603276"/>
              <a:ext cx="501496" cy="4534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5300" dirty="0">
                  <a:solidFill>
                    <a:schemeClr val="bg1"/>
                  </a:solidFill>
                  <a:latin typeface="宋体"/>
                  <a:ea typeface="宋体"/>
                  <a:sym typeface="Arial" panose="020B0604020202020204" pitchFamily="34" charset="0"/>
                </a:rPr>
                <a:t>01</a:t>
              </a:r>
              <a:endParaRPr lang="zh-CN" altLang="en-US" sz="5300" dirty="0">
                <a:solidFill>
                  <a:schemeClr val="bg1"/>
                </a:solidFill>
                <a:latin typeface="宋体"/>
                <a:ea typeface="宋体"/>
                <a:sym typeface="Arial" panose="020B0604020202020204" pitchFamily="34" charset="0"/>
              </a:endParaRPr>
            </a:p>
          </p:txBody>
        </p:sp>
        <p:sp>
          <p:nvSpPr>
            <p:cNvPr id="30" name="矩形 1"/>
            <p:cNvSpPr>
              <a:spLocks noChangeArrowheads="1"/>
            </p:cNvSpPr>
            <p:nvPr/>
          </p:nvSpPr>
          <p:spPr bwMode="auto">
            <a:xfrm>
              <a:off x="1624657" y="2547650"/>
              <a:ext cx="1568450" cy="276691"/>
            </a:xfrm>
            <a:prstGeom prst="rect">
              <a:avLst/>
            </a:prstGeom>
            <a:grpFill/>
            <a:ln>
              <a:noFill/>
            </a:ln>
            <a:extLs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500" dirty="0">
                  <a:solidFill>
                    <a:schemeClr val="bg1"/>
                  </a:solidFill>
                  <a:latin typeface="宋体"/>
                  <a:ea typeface="宋体"/>
                  <a:sym typeface="方正兰亭黑_GBK" panose="02000000000000000000" pitchFamily="2" charset="-122"/>
                </a:rPr>
                <a:t>在此录入上述图表的综合描述说明，在此录入上述图表</a:t>
              </a:r>
              <a:endParaRPr lang="zh-CN" altLang="en-US" sz="1500" dirty="0">
                <a:solidFill>
                  <a:schemeClr val="bg1"/>
                </a:solidFill>
                <a:latin typeface="宋体"/>
                <a:ea typeface="宋体"/>
                <a:sym typeface="微软雅黑" panose="020B0503020204020204" pitchFamily="34" charset="-122"/>
              </a:endParaRPr>
            </a:p>
          </p:txBody>
        </p:sp>
        <p:sp>
          <p:nvSpPr>
            <p:cNvPr id="39" name="直接连接符 4"/>
            <p:cNvSpPr>
              <a:spLocks noChangeShapeType="1"/>
            </p:cNvSpPr>
            <p:nvPr/>
          </p:nvSpPr>
          <p:spPr bwMode="auto">
            <a:xfrm>
              <a:off x="1710382" y="2283718"/>
              <a:ext cx="1387475" cy="0"/>
            </a:xfrm>
            <a:prstGeom prst="line">
              <a:avLst/>
            </a:prstGeom>
            <a:grpFill/>
            <a:ln w="9525">
              <a:solidFill>
                <a:schemeClr val="tx1">
                  <a:lumMod val="75000"/>
                  <a:lumOff val="25000"/>
                </a:schemeClr>
              </a:solidFill>
              <a:bevel/>
              <a:headEnd/>
              <a:tailEnd/>
            </a:ln>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42" name="TextBox 60"/>
          <p:cNvSpPr>
            <a:spLocks noChangeArrowheads="1"/>
          </p:cNvSpPr>
          <p:nvPr/>
        </p:nvSpPr>
        <p:spPr bwMode="auto">
          <a:xfrm>
            <a:off x="2292580" y="4231169"/>
            <a:ext cx="1169545"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dirty="0">
                <a:solidFill>
                  <a:schemeClr val="bg1"/>
                </a:solidFill>
                <a:latin typeface="宋体"/>
                <a:ea typeface="宋体"/>
                <a:sym typeface="Arial" panose="020B0604020202020204" pitchFamily="34" charset="0"/>
              </a:rPr>
              <a:t>添加标题</a:t>
            </a:r>
            <a:endParaRPr lang="zh-CN" altLang="en-US" dirty="0">
              <a:solidFill>
                <a:schemeClr val="bg1"/>
              </a:solidFill>
              <a:latin typeface="宋体"/>
              <a:ea typeface="宋体"/>
            </a:endParaRPr>
          </a:p>
        </p:txBody>
      </p:sp>
      <p:grpSp>
        <p:nvGrpSpPr>
          <p:cNvPr id="3" name="组合 2"/>
          <p:cNvGrpSpPr/>
          <p:nvPr/>
        </p:nvGrpSpPr>
        <p:grpSpPr>
          <a:xfrm>
            <a:off x="4847862" y="2476567"/>
            <a:ext cx="2938561" cy="3448711"/>
            <a:chOff x="3850073" y="1425377"/>
            <a:chExt cx="1704975" cy="1722437"/>
          </a:xfrm>
          <a:solidFill>
            <a:schemeClr val="accent2"/>
          </a:solidFill>
        </p:grpSpPr>
        <p:sp>
          <p:nvSpPr>
            <p:cNvPr id="47" name="Freeform 5"/>
            <p:cNvSpPr>
              <a:spLocks noChangeArrowheads="1"/>
            </p:cNvSpPr>
            <p:nvPr/>
          </p:nvSpPr>
          <p:spPr bwMode="auto">
            <a:xfrm>
              <a:off x="3850073" y="1425377"/>
              <a:ext cx="1704975" cy="1722437"/>
            </a:xfrm>
            <a:custGeom>
              <a:avLst/>
              <a:gdLst>
                <a:gd name="T0" fmla="*/ 843120 w 455"/>
                <a:gd name="T1" fmla="*/ 1722437 h 459"/>
                <a:gd name="T2" fmla="*/ 1704975 w 455"/>
                <a:gd name="T3" fmla="*/ 863095 h 459"/>
                <a:gd name="T4" fmla="*/ 843120 w 455"/>
                <a:gd name="T5" fmla="*/ 0 h 459"/>
                <a:gd name="T6" fmla="*/ 0 w 455"/>
                <a:gd name="T7" fmla="*/ 694228 h 459"/>
                <a:gd name="T8" fmla="*/ 18736 w 455"/>
                <a:gd name="T9" fmla="*/ 1722437 h 459"/>
                <a:gd name="T10" fmla="*/ 843120 w 455"/>
                <a:gd name="T11" fmla="*/ 1722437 h 459"/>
                <a:gd name="T12" fmla="*/ 0 60000 65536"/>
                <a:gd name="T13" fmla="*/ 0 60000 65536"/>
                <a:gd name="T14" fmla="*/ 0 60000 65536"/>
                <a:gd name="T15" fmla="*/ 0 60000 65536"/>
                <a:gd name="T16" fmla="*/ 0 60000 65536"/>
                <a:gd name="T17" fmla="*/ 0 60000 65536"/>
                <a:gd name="T18" fmla="*/ 0 w 455"/>
                <a:gd name="T19" fmla="*/ 0 h 459"/>
                <a:gd name="T20" fmla="*/ 455 w 455"/>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455" h="459">
                  <a:moveTo>
                    <a:pt x="225" y="459"/>
                  </a:moveTo>
                  <a:cubicBezTo>
                    <a:pt x="352" y="459"/>
                    <a:pt x="455" y="357"/>
                    <a:pt x="455" y="230"/>
                  </a:cubicBezTo>
                  <a:cubicBezTo>
                    <a:pt x="455" y="103"/>
                    <a:pt x="352" y="0"/>
                    <a:pt x="225" y="0"/>
                  </a:cubicBezTo>
                  <a:cubicBezTo>
                    <a:pt x="114" y="0"/>
                    <a:pt x="20" y="80"/>
                    <a:pt x="0" y="185"/>
                  </a:cubicBezTo>
                  <a:cubicBezTo>
                    <a:pt x="5" y="459"/>
                    <a:pt x="5" y="459"/>
                    <a:pt x="5" y="459"/>
                  </a:cubicBezTo>
                  <a:lnTo>
                    <a:pt x="225" y="459"/>
                  </a:lnTo>
                  <a:close/>
                </a:path>
              </a:pathLst>
            </a:custGeom>
            <a:grp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solidFill>
                <a:latin typeface="宋体"/>
                <a:ea typeface="宋体"/>
              </a:endParaRPr>
            </a:p>
          </p:txBody>
        </p:sp>
        <p:sp>
          <p:nvSpPr>
            <p:cNvPr id="49" name="TextBox 692"/>
            <p:cNvSpPr>
              <a:spLocks noChangeArrowheads="1"/>
            </p:cNvSpPr>
            <p:nvPr/>
          </p:nvSpPr>
          <p:spPr bwMode="auto">
            <a:xfrm>
              <a:off x="4299337" y="1603276"/>
              <a:ext cx="501496" cy="4534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5300" dirty="0">
                  <a:solidFill>
                    <a:schemeClr val="bg1"/>
                  </a:solidFill>
                  <a:latin typeface="宋体"/>
                  <a:ea typeface="宋体"/>
                  <a:sym typeface="Arial" panose="020B0604020202020204" pitchFamily="34" charset="0"/>
                </a:rPr>
                <a:t>02</a:t>
              </a:r>
              <a:endParaRPr lang="zh-CN" altLang="en-US" sz="5300" dirty="0">
                <a:solidFill>
                  <a:schemeClr val="bg1"/>
                </a:solidFill>
                <a:latin typeface="宋体"/>
                <a:ea typeface="宋体"/>
                <a:sym typeface="Arial" panose="020B0604020202020204" pitchFamily="34" charset="0"/>
              </a:endParaRPr>
            </a:p>
          </p:txBody>
        </p:sp>
        <p:sp>
          <p:nvSpPr>
            <p:cNvPr id="50" name="矩形 1"/>
            <p:cNvSpPr>
              <a:spLocks noChangeArrowheads="1"/>
            </p:cNvSpPr>
            <p:nvPr/>
          </p:nvSpPr>
          <p:spPr bwMode="auto">
            <a:xfrm>
              <a:off x="3890872" y="2541124"/>
              <a:ext cx="1568450" cy="276691"/>
            </a:xfrm>
            <a:prstGeom prst="rect">
              <a:avLst/>
            </a:prstGeom>
            <a:grpFill/>
            <a:ln>
              <a:noFill/>
            </a:ln>
            <a:extLs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500" dirty="0">
                  <a:solidFill>
                    <a:schemeClr val="bg1"/>
                  </a:solidFill>
                  <a:latin typeface="宋体"/>
                  <a:ea typeface="宋体"/>
                  <a:sym typeface="方正兰亭黑_GBK" panose="02000000000000000000" pitchFamily="2" charset="-122"/>
                </a:rPr>
                <a:t>在此录入上述图表的综合描述说明，在此录入上述图表</a:t>
              </a:r>
              <a:endParaRPr lang="zh-CN" altLang="en-US" sz="1500" dirty="0">
                <a:solidFill>
                  <a:schemeClr val="bg1"/>
                </a:solidFill>
                <a:latin typeface="宋体"/>
                <a:ea typeface="宋体"/>
                <a:sym typeface="微软雅黑" panose="020B0503020204020204" pitchFamily="34" charset="-122"/>
              </a:endParaRPr>
            </a:p>
          </p:txBody>
        </p:sp>
        <p:sp>
          <p:nvSpPr>
            <p:cNvPr id="51" name="直接连接符 4"/>
            <p:cNvSpPr>
              <a:spLocks noChangeShapeType="1"/>
            </p:cNvSpPr>
            <p:nvPr/>
          </p:nvSpPr>
          <p:spPr bwMode="auto">
            <a:xfrm>
              <a:off x="3999298" y="2283718"/>
              <a:ext cx="1387475" cy="0"/>
            </a:xfrm>
            <a:prstGeom prst="line">
              <a:avLst/>
            </a:prstGeom>
            <a:grpFill/>
            <a:ln w="9525">
              <a:solidFill>
                <a:schemeClr val="tx1">
                  <a:lumMod val="75000"/>
                  <a:lumOff val="25000"/>
                </a:schemeClr>
              </a:solidFill>
              <a:bevel/>
              <a:headEnd/>
              <a:tailEnd/>
            </a:ln>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52" name="TextBox 60"/>
          <p:cNvSpPr>
            <a:spLocks noChangeArrowheads="1"/>
          </p:cNvSpPr>
          <p:nvPr/>
        </p:nvSpPr>
        <p:spPr bwMode="auto">
          <a:xfrm>
            <a:off x="5645891" y="4231169"/>
            <a:ext cx="1169545"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dirty="0">
                <a:solidFill>
                  <a:schemeClr val="bg1"/>
                </a:solidFill>
                <a:latin typeface="宋体"/>
                <a:ea typeface="宋体"/>
                <a:sym typeface="Arial" panose="020B0604020202020204" pitchFamily="34" charset="0"/>
              </a:rPr>
              <a:t>添加标题</a:t>
            </a:r>
            <a:endParaRPr lang="zh-CN" altLang="en-US" dirty="0">
              <a:solidFill>
                <a:schemeClr val="bg1"/>
              </a:solidFill>
              <a:latin typeface="宋体"/>
              <a:ea typeface="宋体"/>
            </a:endParaRPr>
          </a:p>
        </p:txBody>
      </p:sp>
      <p:grpSp>
        <p:nvGrpSpPr>
          <p:cNvPr id="4" name="组合 3"/>
          <p:cNvGrpSpPr/>
          <p:nvPr/>
        </p:nvGrpSpPr>
        <p:grpSpPr>
          <a:xfrm>
            <a:off x="8236057" y="2476567"/>
            <a:ext cx="2938561" cy="3448711"/>
            <a:chOff x="6179393" y="1425377"/>
            <a:chExt cx="1704975" cy="1722437"/>
          </a:xfrm>
          <a:solidFill>
            <a:schemeClr val="accent3"/>
          </a:solidFill>
        </p:grpSpPr>
        <p:sp>
          <p:nvSpPr>
            <p:cNvPr id="57" name="Freeform 5"/>
            <p:cNvSpPr>
              <a:spLocks noChangeArrowheads="1"/>
            </p:cNvSpPr>
            <p:nvPr/>
          </p:nvSpPr>
          <p:spPr bwMode="auto">
            <a:xfrm>
              <a:off x="6179393" y="1425377"/>
              <a:ext cx="1704975" cy="1722437"/>
            </a:xfrm>
            <a:custGeom>
              <a:avLst/>
              <a:gdLst>
                <a:gd name="T0" fmla="*/ 843120 w 455"/>
                <a:gd name="T1" fmla="*/ 1722437 h 459"/>
                <a:gd name="T2" fmla="*/ 1704975 w 455"/>
                <a:gd name="T3" fmla="*/ 863095 h 459"/>
                <a:gd name="T4" fmla="*/ 843120 w 455"/>
                <a:gd name="T5" fmla="*/ 0 h 459"/>
                <a:gd name="T6" fmla="*/ 0 w 455"/>
                <a:gd name="T7" fmla="*/ 694228 h 459"/>
                <a:gd name="T8" fmla="*/ 18736 w 455"/>
                <a:gd name="T9" fmla="*/ 1722437 h 459"/>
                <a:gd name="T10" fmla="*/ 843120 w 455"/>
                <a:gd name="T11" fmla="*/ 1722437 h 459"/>
                <a:gd name="T12" fmla="*/ 0 60000 65536"/>
                <a:gd name="T13" fmla="*/ 0 60000 65536"/>
                <a:gd name="T14" fmla="*/ 0 60000 65536"/>
                <a:gd name="T15" fmla="*/ 0 60000 65536"/>
                <a:gd name="T16" fmla="*/ 0 60000 65536"/>
                <a:gd name="T17" fmla="*/ 0 60000 65536"/>
                <a:gd name="T18" fmla="*/ 0 w 455"/>
                <a:gd name="T19" fmla="*/ 0 h 459"/>
                <a:gd name="T20" fmla="*/ 455 w 455"/>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455" h="459">
                  <a:moveTo>
                    <a:pt x="225" y="459"/>
                  </a:moveTo>
                  <a:cubicBezTo>
                    <a:pt x="352" y="459"/>
                    <a:pt x="455" y="357"/>
                    <a:pt x="455" y="230"/>
                  </a:cubicBezTo>
                  <a:cubicBezTo>
                    <a:pt x="455" y="103"/>
                    <a:pt x="352" y="0"/>
                    <a:pt x="225" y="0"/>
                  </a:cubicBezTo>
                  <a:cubicBezTo>
                    <a:pt x="114" y="0"/>
                    <a:pt x="20" y="80"/>
                    <a:pt x="0" y="185"/>
                  </a:cubicBezTo>
                  <a:cubicBezTo>
                    <a:pt x="5" y="459"/>
                    <a:pt x="5" y="459"/>
                    <a:pt x="5" y="459"/>
                  </a:cubicBezTo>
                  <a:lnTo>
                    <a:pt x="225" y="459"/>
                  </a:lnTo>
                  <a:close/>
                </a:path>
              </a:pathLst>
            </a:custGeom>
            <a:grp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solidFill>
                <a:latin typeface="宋体"/>
                <a:ea typeface="宋体"/>
              </a:endParaRPr>
            </a:p>
          </p:txBody>
        </p:sp>
        <p:sp>
          <p:nvSpPr>
            <p:cNvPr id="58" name="TextBox 692"/>
            <p:cNvSpPr>
              <a:spLocks noChangeArrowheads="1"/>
            </p:cNvSpPr>
            <p:nvPr/>
          </p:nvSpPr>
          <p:spPr bwMode="auto">
            <a:xfrm>
              <a:off x="6628657" y="1603276"/>
              <a:ext cx="501496" cy="4534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5300" dirty="0">
                  <a:solidFill>
                    <a:schemeClr val="bg1"/>
                  </a:solidFill>
                  <a:latin typeface="宋体"/>
                  <a:ea typeface="宋体"/>
                  <a:sym typeface="Arial" panose="020B0604020202020204" pitchFamily="34" charset="0"/>
                </a:rPr>
                <a:t>03</a:t>
              </a:r>
              <a:endParaRPr lang="zh-CN" altLang="en-US" sz="5300" dirty="0">
                <a:solidFill>
                  <a:schemeClr val="bg1"/>
                </a:solidFill>
                <a:latin typeface="宋体"/>
                <a:ea typeface="宋体"/>
                <a:sym typeface="Arial" panose="020B0604020202020204" pitchFamily="34" charset="0"/>
              </a:endParaRPr>
            </a:p>
          </p:txBody>
        </p:sp>
        <p:sp>
          <p:nvSpPr>
            <p:cNvPr id="59" name="矩形 1"/>
            <p:cNvSpPr>
              <a:spLocks noChangeArrowheads="1"/>
            </p:cNvSpPr>
            <p:nvPr/>
          </p:nvSpPr>
          <p:spPr bwMode="auto">
            <a:xfrm>
              <a:off x="6247655" y="2540941"/>
              <a:ext cx="1568450" cy="276691"/>
            </a:xfrm>
            <a:prstGeom prst="rect">
              <a:avLst/>
            </a:prstGeom>
            <a:grpFill/>
            <a:ln>
              <a:noFill/>
            </a:ln>
            <a:extLs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500" dirty="0">
                  <a:solidFill>
                    <a:schemeClr val="bg1"/>
                  </a:solidFill>
                  <a:latin typeface="宋体"/>
                  <a:ea typeface="宋体"/>
                  <a:sym typeface="方正兰亭黑_GBK" panose="02000000000000000000" pitchFamily="2" charset="-122"/>
                </a:rPr>
                <a:t>在此录入上述图表的综合描述说明，在此录入上述图表</a:t>
              </a:r>
              <a:endParaRPr lang="zh-CN" altLang="en-US" sz="1500" dirty="0">
                <a:solidFill>
                  <a:schemeClr val="bg1"/>
                </a:solidFill>
                <a:latin typeface="宋体"/>
                <a:ea typeface="宋体"/>
                <a:sym typeface="微软雅黑" panose="020B0503020204020204" pitchFamily="34" charset="-122"/>
              </a:endParaRPr>
            </a:p>
          </p:txBody>
        </p:sp>
        <p:sp>
          <p:nvSpPr>
            <p:cNvPr id="60" name="直接连接符 4"/>
            <p:cNvSpPr>
              <a:spLocks noChangeShapeType="1"/>
            </p:cNvSpPr>
            <p:nvPr/>
          </p:nvSpPr>
          <p:spPr bwMode="auto">
            <a:xfrm>
              <a:off x="6328618" y="2283718"/>
              <a:ext cx="1387475" cy="0"/>
            </a:xfrm>
            <a:prstGeom prst="line">
              <a:avLst/>
            </a:prstGeom>
            <a:grpFill/>
            <a:ln w="9525">
              <a:solidFill>
                <a:schemeClr val="tx1">
                  <a:lumMod val="75000"/>
                  <a:lumOff val="25000"/>
                </a:schemeClr>
              </a:solidFill>
              <a:bevel/>
              <a:headEnd/>
              <a:tailEnd/>
            </a:ln>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61" name="TextBox 60"/>
          <p:cNvSpPr>
            <a:spLocks noChangeArrowheads="1"/>
          </p:cNvSpPr>
          <p:nvPr/>
        </p:nvSpPr>
        <p:spPr bwMode="auto">
          <a:xfrm>
            <a:off x="9104144" y="4231169"/>
            <a:ext cx="1169545"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dirty="0">
                <a:solidFill>
                  <a:schemeClr val="bg1"/>
                </a:solidFill>
                <a:latin typeface="宋体"/>
                <a:ea typeface="宋体"/>
                <a:sym typeface="Arial" panose="020B0604020202020204" pitchFamily="34" charset="0"/>
              </a:rPr>
              <a:t>添加标题</a:t>
            </a:r>
            <a:endParaRPr lang="zh-CN" altLang="en-US" dirty="0">
              <a:solidFill>
                <a:schemeClr val="bg1"/>
              </a:solidFill>
              <a:latin typeface="宋体"/>
              <a:ea typeface="宋体"/>
            </a:endParaRPr>
          </a:p>
        </p:txBody>
      </p:sp>
      <p:sp>
        <p:nvSpPr>
          <p:cNvPr id="34" name="TextBox 33"/>
          <p:cNvSpPr txBox="1"/>
          <p:nvPr/>
        </p:nvSpPr>
        <p:spPr>
          <a:xfrm>
            <a:off x="945872" y="1523433"/>
            <a:ext cx="10300256" cy="861775"/>
          </a:xfrm>
          <a:prstGeom prst="rect">
            <a:avLst/>
          </a:prstGeom>
          <a:noFill/>
        </p:spPr>
        <p:txBody>
          <a:bodyPr wrap="none" lIns="121917" tIns="60958" rIns="121917" bIns="60958" rtlCol="0">
            <a:spAutoFit/>
          </a:bodyPr>
          <a:lstStyle/>
          <a:p>
            <a:r>
              <a:rPr lang="zh-CN" altLang="en-US" sz="1600" dirty="0">
                <a:latin typeface="宋体"/>
                <a:ea typeface="宋体"/>
                <a:cs typeface="方正兰亭细黑_GBK_M" pitchFamily="2" charset="2"/>
              </a:rPr>
              <a:t>请您添加文字内容，内容详尽简要清晰足够表达标题，准确无误。添加文字内容，内容详尽简要清晰。请您添加</a:t>
            </a:r>
            <a:endParaRPr lang="en-US" altLang="zh-CN" sz="1600" dirty="0">
              <a:latin typeface="宋体"/>
              <a:ea typeface="宋体"/>
              <a:cs typeface="方正兰亭细黑_GBK_M" pitchFamily="2" charset="2"/>
            </a:endParaRPr>
          </a:p>
          <a:p>
            <a:r>
              <a:rPr lang="zh-CN" altLang="en-US" sz="1600" dirty="0">
                <a:latin typeface="宋体"/>
                <a:ea typeface="宋体"/>
                <a:cs typeface="方正兰亭细黑_GBK_M" pitchFamily="2" charset="2"/>
              </a:rPr>
              <a:t>文字内容，内容详尽简要清晰足够表达标题，准确无误。添加文字内容，内容详尽简要清晰。请您添加文字内容</a:t>
            </a:r>
            <a:endParaRPr lang="en-US" altLang="zh-CN" sz="1600" dirty="0">
              <a:latin typeface="宋体"/>
              <a:ea typeface="宋体"/>
              <a:cs typeface="方正兰亭细黑_GBK_M" pitchFamily="2" charset="2"/>
            </a:endParaRPr>
          </a:p>
          <a:p>
            <a:r>
              <a:rPr lang="zh-CN" altLang="en-US" sz="1600" dirty="0">
                <a:latin typeface="宋体"/>
                <a:ea typeface="宋体"/>
                <a:cs typeface="方正兰亭细黑_GBK_M" pitchFamily="2" charset="2"/>
              </a:rPr>
              <a:t>，内容详尽简要清晰足够表达标题，准确无误。添加文字内容，内容详尽简要清晰。</a:t>
            </a:r>
            <a:endParaRPr lang="en-US" altLang="zh-CN" sz="1600" dirty="0">
              <a:latin typeface="宋体"/>
              <a:ea typeface="宋体"/>
              <a:cs typeface="方正兰亭细黑_GBK_M" pitchFamily="2" charset="2"/>
            </a:endParaRPr>
          </a:p>
        </p:txBody>
      </p:sp>
      <p:cxnSp>
        <p:nvCxnSpPr>
          <p:cNvPr id="41" name="直接连接符 40"/>
          <p:cNvCxnSpPr/>
          <p:nvPr/>
        </p:nvCxnSpPr>
        <p:spPr>
          <a:xfrm>
            <a:off x="1364343" y="1026125"/>
            <a:ext cx="947319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1566044" y="573595"/>
            <a:ext cx="4690556" cy="461665"/>
          </a:xfrm>
          <a:prstGeom prst="rect">
            <a:avLst/>
          </a:prstGeom>
        </p:spPr>
        <p:txBody>
          <a:bodyPr wrap="square">
            <a:spAutoFit/>
          </a:bodyPr>
          <a:lstStyle/>
          <a:p>
            <a:r>
              <a:rPr lang="zh-CN" altLang="en-US" sz="2400" b="1" dirty="0">
                <a:solidFill>
                  <a:schemeClr val="tx1">
                    <a:lumMod val="75000"/>
                    <a:lumOff val="25000"/>
                  </a:schemeClr>
                </a:solidFill>
                <a:latin typeface="宋体"/>
                <a:ea typeface="宋体"/>
              </a:rPr>
              <a:t>展望未来</a:t>
            </a:r>
          </a:p>
        </p:txBody>
      </p:sp>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873" y="425930"/>
            <a:ext cx="971148" cy="1200389"/>
          </a:xfrm>
          <a:prstGeom prst="rect">
            <a:avLst/>
          </a:prstGeom>
        </p:spPr>
      </p:pic>
    </p:spTree>
    <p:extLst>
      <p:ext uri="{BB962C8B-B14F-4D97-AF65-F5344CB8AC3E}">
        <p14:creationId xmlns:p14="http://schemas.microsoft.com/office/powerpoint/2010/main" val="3555848957"/>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par>
                              <p:cTn id="10" fill="hold">
                                <p:stCondLst>
                                  <p:cond delay="500"/>
                                </p:stCondLst>
                                <p:childTnLst>
                                  <p:par>
                                    <p:cTn id="11" presetID="2" presetClass="entr" presetSubtype="2" fill="hold" grpId="0" nodeType="afterEffect" p14:presetBounceEnd="36000">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14:bounceEnd="36000">
                                          <p:cBhvr additive="base">
                                            <p:cTn id="13" dur="500" fill="hold"/>
                                            <p:tgtEl>
                                              <p:spTgt spid="62"/>
                                            </p:tgtEl>
                                            <p:attrNameLst>
                                              <p:attrName>ppt_x</p:attrName>
                                            </p:attrNameLst>
                                          </p:cBhvr>
                                          <p:tavLst>
                                            <p:tav tm="0">
                                              <p:val>
                                                <p:strVal val="1+#ppt_w/2"/>
                                              </p:val>
                                            </p:tav>
                                            <p:tav tm="100000">
                                              <p:val>
                                                <p:strVal val="#ppt_x"/>
                                              </p:val>
                                            </p:tav>
                                          </p:tavLst>
                                        </p:anim>
                                        <p:anim calcmode="lin" valueType="num" p14:bounceEnd="36000">
                                          <p:cBhvr additive="base">
                                            <p:cTn id="14" dur="500" fill="hold"/>
                                            <p:tgtEl>
                                              <p:spTgt spid="62"/>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anim calcmode="lin" valueType="num">
                                          <p:cBhvr>
                                            <p:cTn id="17" dur="1000" fill="hold"/>
                                            <p:tgtEl>
                                              <p:spTgt spid="63"/>
                                            </p:tgtEl>
                                            <p:attrNameLst>
                                              <p:attrName>ppt_w</p:attrName>
                                            </p:attrNameLst>
                                          </p:cBhvr>
                                          <p:tavLst>
                                            <p:tav tm="0">
                                              <p:val>
                                                <p:fltVal val="0"/>
                                              </p:val>
                                            </p:tav>
                                            <p:tav tm="100000">
                                              <p:val>
                                                <p:strVal val="#ppt_w"/>
                                              </p:val>
                                            </p:tav>
                                          </p:tavLst>
                                        </p:anim>
                                        <p:anim calcmode="lin" valueType="num">
                                          <p:cBhvr>
                                            <p:cTn id="18" dur="1000" fill="hold"/>
                                            <p:tgtEl>
                                              <p:spTgt spid="63"/>
                                            </p:tgtEl>
                                            <p:attrNameLst>
                                              <p:attrName>ppt_h</p:attrName>
                                            </p:attrNameLst>
                                          </p:cBhvr>
                                          <p:tavLst>
                                            <p:tav tm="0">
                                              <p:val>
                                                <p:fltVal val="0"/>
                                              </p:val>
                                            </p:tav>
                                            <p:tav tm="100000">
                                              <p:val>
                                                <p:strVal val="#ppt_h"/>
                                              </p:val>
                                            </p:tav>
                                          </p:tavLst>
                                        </p:anim>
                                        <p:anim calcmode="lin" valueType="num">
                                          <p:cBhvr>
                                            <p:cTn id="19" dur="1000" fill="hold"/>
                                            <p:tgtEl>
                                              <p:spTgt spid="63"/>
                                            </p:tgtEl>
                                            <p:attrNameLst>
                                              <p:attrName>style.rotation</p:attrName>
                                            </p:attrNameLst>
                                          </p:cBhvr>
                                          <p:tavLst>
                                            <p:tav tm="0">
                                              <p:val>
                                                <p:fltVal val="90"/>
                                              </p:val>
                                            </p:tav>
                                            <p:tav tm="100000">
                                              <p:val>
                                                <p:fltVal val="0"/>
                                              </p:val>
                                            </p:tav>
                                          </p:tavLst>
                                        </p:anim>
                                        <p:animEffect transition="in" filter="fade">
                                          <p:cBhvr>
                                            <p:cTn id="20" dur="1000"/>
                                            <p:tgtEl>
                                              <p:spTgt spid="63"/>
                                            </p:tgtEl>
                                          </p:cBhvr>
                                        </p:animEffect>
                                      </p:childTnLst>
                                    </p:cTn>
                                  </p:par>
                                </p:childTnLst>
                              </p:cTn>
                            </p:par>
                            <p:par>
                              <p:cTn id="21" fill="hold">
                                <p:stCondLst>
                                  <p:cond delay="1500"/>
                                </p:stCondLst>
                                <p:childTnLst>
                                  <p:par>
                                    <p:cTn id="22" presetID="18" presetClass="entr" presetSubtype="3"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strips(upRight)">
                                          <p:cBhvr>
                                            <p:cTn id="24" dur="500"/>
                                            <p:tgtEl>
                                              <p:spTgt spid="34"/>
                                            </p:tgtEl>
                                          </p:cBhvr>
                                        </p:animEffect>
                                      </p:childTnLst>
                                    </p:cTn>
                                  </p:par>
                                </p:childTnLst>
                              </p:cTn>
                            </p:par>
                            <p:par>
                              <p:cTn id="25" fill="hold">
                                <p:stCondLst>
                                  <p:cond delay="2000"/>
                                </p:stCondLst>
                                <p:childTnLst>
                                  <p:par>
                                    <p:cTn id="26" presetID="47"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anim calcmode="lin" valueType="num">
                                          <p:cBhvr>
                                            <p:cTn id="29" dur="500" fill="hold"/>
                                            <p:tgtEl>
                                              <p:spTgt spid="2"/>
                                            </p:tgtEl>
                                            <p:attrNameLst>
                                              <p:attrName>ppt_x</p:attrName>
                                            </p:attrNameLst>
                                          </p:cBhvr>
                                          <p:tavLst>
                                            <p:tav tm="0">
                                              <p:val>
                                                <p:strVal val="#ppt_x"/>
                                              </p:val>
                                            </p:tav>
                                            <p:tav tm="100000">
                                              <p:val>
                                                <p:strVal val="#ppt_x"/>
                                              </p:val>
                                            </p:tav>
                                          </p:tavLst>
                                        </p:anim>
                                        <p:anim calcmode="lin" valueType="num">
                                          <p:cBhvr>
                                            <p:cTn id="30" dur="500" fill="hold"/>
                                            <p:tgtEl>
                                              <p:spTgt spid="2"/>
                                            </p:tgtEl>
                                            <p:attrNameLst>
                                              <p:attrName>ppt_y</p:attrName>
                                            </p:attrNameLst>
                                          </p:cBhvr>
                                          <p:tavLst>
                                            <p:tav tm="0">
                                              <p:val>
                                                <p:strVal val="#ppt_y-.1"/>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500" fill="hold"/>
                                            <p:tgtEl>
                                              <p:spTgt spid="42"/>
                                            </p:tgtEl>
                                            <p:attrNameLst>
                                              <p:attrName>ppt_x</p:attrName>
                                            </p:attrNameLst>
                                          </p:cBhvr>
                                          <p:tavLst>
                                            <p:tav tm="0">
                                              <p:val>
                                                <p:strVal val="#ppt_x"/>
                                              </p:val>
                                            </p:tav>
                                            <p:tav tm="100000">
                                              <p:val>
                                                <p:strVal val="#ppt_x"/>
                                              </p:val>
                                            </p:tav>
                                          </p:tavLst>
                                        </p:anim>
                                        <p:anim calcmode="lin" valueType="num">
                                          <p:cBhvr additive="base">
                                            <p:cTn id="34" dur="500" fill="hold"/>
                                            <p:tgtEl>
                                              <p:spTgt spid="42"/>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47" presetClass="entr" presetSubtype="0"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anim calcmode="lin" valueType="num">
                                          <p:cBhvr>
                                            <p:cTn id="39" dur="500" fill="hold"/>
                                            <p:tgtEl>
                                              <p:spTgt spid="3"/>
                                            </p:tgtEl>
                                            <p:attrNameLst>
                                              <p:attrName>ppt_x</p:attrName>
                                            </p:attrNameLst>
                                          </p:cBhvr>
                                          <p:tavLst>
                                            <p:tav tm="0">
                                              <p:val>
                                                <p:strVal val="#ppt_x"/>
                                              </p:val>
                                            </p:tav>
                                            <p:tav tm="100000">
                                              <p:val>
                                                <p:strVal val="#ppt_x"/>
                                              </p:val>
                                            </p:tav>
                                          </p:tavLst>
                                        </p:anim>
                                        <p:anim calcmode="lin" valueType="num">
                                          <p:cBhvr>
                                            <p:cTn id="40" dur="500" fill="hold"/>
                                            <p:tgtEl>
                                              <p:spTgt spid="3"/>
                                            </p:tgtEl>
                                            <p:attrNameLst>
                                              <p:attrName>ppt_y</p:attrName>
                                            </p:attrNameLst>
                                          </p:cBhvr>
                                          <p:tavLst>
                                            <p:tav tm="0">
                                              <p:val>
                                                <p:strVal val="#ppt_y-.1"/>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additive="base">
                                            <p:cTn id="43" dur="500" fill="hold"/>
                                            <p:tgtEl>
                                              <p:spTgt spid="52"/>
                                            </p:tgtEl>
                                            <p:attrNameLst>
                                              <p:attrName>ppt_x</p:attrName>
                                            </p:attrNameLst>
                                          </p:cBhvr>
                                          <p:tavLst>
                                            <p:tav tm="0">
                                              <p:val>
                                                <p:strVal val="#ppt_x"/>
                                              </p:val>
                                            </p:tav>
                                            <p:tav tm="100000">
                                              <p:val>
                                                <p:strVal val="#ppt_x"/>
                                              </p:val>
                                            </p:tav>
                                          </p:tavLst>
                                        </p:anim>
                                        <p:anim calcmode="lin" valueType="num">
                                          <p:cBhvr additive="base">
                                            <p:cTn id="44" dur="500" fill="hold"/>
                                            <p:tgtEl>
                                              <p:spTgt spid="52"/>
                                            </p:tgtEl>
                                            <p:attrNameLst>
                                              <p:attrName>ppt_y</p:attrName>
                                            </p:attrNameLst>
                                          </p:cBhvr>
                                          <p:tavLst>
                                            <p:tav tm="0">
                                              <p:val>
                                                <p:strVal val="1+#ppt_h/2"/>
                                              </p:val>
                                            </p:tav>
                                            <p:tav tm="100000">
                                              <p:val>
                                                <p:strVal val="#ppt_y"/>
                                              </p:val>
                                            </p:tav>
                                          </p:tavLst>
                                        </p:anim>
                                      </p:childTnLst>
                                    </p:cTn>
                                  </p:par>
                                </p:childTnLst>
                              </p:cTn>
                            </p:par>
                            <p:par>
                              <p:cTn id="45" fill="hold">
                                <p:stCondLst>
                                  <p:cond delay="3000"/>
                                </p:stCondLst>
                                <p:childTnLst>
                                  <p:par>
                                    <p:cTn id="46" presetID="47" presetClass="entr" presetSubtype="0" fill="hold" nodeType="after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anim calcmode="lin" valueType="num">
                                          <p:cBhvr>
                                            <p:cTn id="49" dur="500" fill="hold"/>
                                            <p:tgtEl>
                                              <p:spTgt spid="4"/>
                                            </p:tgtEl>
                                            <p:attrNameLst>
                                              <p:attrName>ppt_x</p:attrName>
                                            </p:attrNameLst>
                                          </p:cBhvr>
                                          <p:tavLst>
                                            <p:tav tm="0">
                                              <p:val>
                                                <p:strVal val="#ppt_x"/>
                                              </p:val>
                                            </p:tav>
                                            <p:tav tm="100000">
                                              <p:val>
                                                <p:strVal val="#ppt_x"/>
                                              </p:val>
                                            </p:tav>
                                          </p:tavLst>
                                        </p:anim>
                                        <p:anim calcmode="lin" valueType="num">
                                          <p:cBhvr>
                                            <p:cTn id="50" dur="500" fill="hold"/>
                                            <p:tgtEl>
                                              <p:spTgt spid="4"/>
                                            </p:tgtEl>
                                            <p:attrNameLst>
                                              <p:attrName>ppt_y</p:attrName>
                                            </p:attrNameLst>
                                          </p:cBhvr>
                                          <p:tavLst>
                                            <p:tav tm="0">
                                              <p:val>
                                                <p:strVal val="#ppt_y-.1"/>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anim calcmode="lin" valueType="num">
                                          <p:cBhvr additive="base">
                                            <p:cTn id="53" dur="500" fill="hold"/>
                                            <p:tgtEl>
                                              <p:spTgt spid="61"/>
                                            </p:tgtEl>
                                            <p:attrNameLst>
                                              <p:attrName>ppt_x</p:attrName>
                                            </p:attrNameLst>
                                          </p:cBhvr>
                                          <p:tavLst>
                                            <p:tav tm="0">
                                              <p:val>
                                                <p:strVal val="#ppt_x"/>
                                              </p:val>
                                            </p:tav>
                                            <p:tav tm="100000">
                                              <p:val>
                                                <p:strVal val="#ppt_x"/>
                                              </p:val>
                                            </p:tav>
                                          </p:tavLst>
                                        </p:anim>
                                        <p:anim calcmode="lin" valueType="num">
                                          <p:cBhvr additive="base">
                                            <p:cTn id="54"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2" grpId="0"/>
          <p:bldP spid="61" grpId="0"/>
          <p:bldP spid="34" grpId="0"/>
          <p:bldP spid="6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cBhvr additive="base">
                                            <p:cTn id="13" dur="500" fill="hold"/>
                                            <p:tgtEl>
                                              <p:spTgt spid="62"/>
                                            </p:tgtEl>
                                            <p:attrNameLst>
                                              <p:attrName>ppt_x</p:attrName>
                                            </p:attrNameLst>
                                          </p:cBhvr>
                                          <p:tavLst>
                                            <p:tav tm="0">
                                              <p:val>
                                                <p:strVal val="1+#ppt_w/2"/>
                                              </p:val>
                                            </p:tav>
                                            <p:tav tm="100000">
                                              <p:val>
                                                <p:strVal val="#ppt_x"/>
                                              </p:val>
                                            </p:tav>
                                          </p:tavLst>
                                        </p:anim>
                                        <p:anim calcmode="lin" valueType="num">
                                          <p:cBhvr additive="base">
                                            <p:cTn id="14" dur="500" fill="hold"/>
                                            <p:tgtEl>
                                              <p:spTgt spid="62"/>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anim calcmode="lin" valueType="num">
                                          <p:cBhvr>
                                            <p:cTn id="17" dur="1000" fill="hold"/>
                                            <p:tgtEl>
                                              <p:spTgt spid="63"/>
                                            </p:tgtEl>
                                            <p:attrNameLst>
                                              <p:attrName>ppt_w</p:attrName>
                                            </p:attrNameLst>
                                          </p:cBhvr>
                                          <p:tavLst>
                                            <p:tav tm="0">
                                              <p:val>
                                                <p:fltVal val="0"/>
                                              </p:val>
                                            </p:tav>
                                            <p:tav tm="100000">
                                              <p:val>
                                                <p:strVal val="#ppt_w"/>
                                              </p:val>
                                            </p:tav>
                                          </p:tavLst>
                                        </p:anim>
                                        <p:anim calcmode="lin" valueType="num">
                                          <p:cBhvr>
                                            <p:cTn id="18" dur="1000" fill="hold"/>
                                            <p:tgtEl>
                                              <p:spTgt spid="63"/>
                                            </p:tgtEl>
                                            <p:attrNameLst>
                                              <p:attrName>ppt_h</p:attrName>
                                            </p:attrNameLst>
                                          </p:cBhvr>
                                          <p:tavLst>
                                            <p:tav tm="0">
                                              <p:val>
                                                <p:fltVal val="0"/>
                                              </p:val>
                                            </p:tav>
                                            <p:tav tm="100000">
                                              <p:val>
                                                <p:strVal val="#ppt_h"/>
                                              </p:val>
                                            </p:tav>
                                          </p:tavLst>
                                        </p:anim>
                                        <p:anim calcmode="lin" valueType="num">
                                          <p:cBhvr>
                                            <p:cTn id="19" dur="1000" fill="hold"/>
                                            <p:tgtEl>
                                              <p:spTgt spid="63"/>
                                            </p:tgtEl>
                                            <p:attrNameLst>
                                              <p:attrName>style.rotation</p:attrName>
                                            </p:attrNameLst>
                                          </p:cBhvr>
                                          <p:tavLst>
                                            <p:tav tm="0">
                                              <p:val>
                                                <p:fltVal val="90"/>
                                              </p:val>
                                            </p:tav>
                                            <p:tav tm="100000">
                                              <p:val>
                                                <p:fltVal val="0"/>
                                              </p:val>
                                            </p:tav>
                                          </p:tavLst>
                                        </p:anim>
                                        <p:animEffect transition="in" filter="fade">
                                          <p:cBhvr>
                                            <p:cTn id="20" dur="1000"/>
                                            <p:tgtEl>
                                              <p:spTgt spid="63"/>
                                            </p:tgtEl>
                                          </p:cBhvr>
                                        </p:animEffect>
                                      </p:childTnLst>
                                    </p:cTn>
                                  </p:par>
                                </p:childTnLst>
                              </p:cTn>
                            </p:par>
                            <p:par>
                              <p:cTn id="21" fill="hold">
                                <p:stCondLst>
                                  <p:cond delay="1500"/>
                                </p:stCondLst>
                                <p:childTnLst>
                                  <p:par>
                                    <p:cTn id="22" presetID="18" presetClass="entr" presetSubtype="3"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strips(upRight)">
                                          <p:cBhvr>
                                            <p:cTn id="24" dur="500"/>
                                            <p:tgtEl>
                                              <p:spTgt spid="34"/>
                                            </p:tgtEl>
                                          </p:cBhvr>
                                        </p:animEffect>
                                      </p:childTnLst>
                                    </p:cTn>
                                  </p:par>
                                </p:childTnLst>
                              </p:cTn>
                            </p:par>
                            <p:par>
                              <p:cTn id="25" fill="hold">
                                <p:stCondLst>
                                  <p:cond delay="2000"/>
                                </p:stCondLst>
                                <p:childTnLst>
                                  <p:par>
                                    <p:cTn id="26" presetID="47"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anim calcmode="lin" valueType="num">
                                          <p:cBhvr>
                                            <p:cTn id="29" dur="500" fill="hold"/>
                                            <p:tgtEl>
                                              <p:spTgt spid="2"/>
                                            </p:tgtEl>
                                            <p:attrNameLst>
                                              <p:attrName>ppt_x</p:attrName>
                                            </p:attrNameLst>
                                          </p:cBhvr>
                                          <p:tavLst>
                                            <p:tav tm="0">
                                              <p:val>
                                                <p:strVal val="#ppt_x"/>
                                              </p:val>
                                            </p:tav>
                                            <p:tav tm="100000">
                                              <p:val>
                                                <p:strVal val="#ppt_x"/>
                                              </p:val>
                                            </p:tav>
                                          </p:tavLst>
                                        </p:anim>
                                        <p:anim calcmode="lin" valueType="num">
                                          <p:cBhvr>
                                            <p:cTn id="30" dur="500" fill="hold"/>
                                            <p:tgtEl>
                                              <p:spTgt spid="2"/>
                                            </p:tgtEl>
                                            <p:attrNameLst>
                                              <p:attrName>ppt_y</p:attrName>
                                            </p:attrNameLst>
                                          </p:cBhvr>
                                          <p:tavLst>
                                            <p:tav tm="0">
                                              <p:val>
                                                <p:strVal val="#ppt_y-.1"/>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500" fill="hold"/>
                                            <p:tgtEl>
                                              <p:spTgt spid="42"/>
                                            </p:tgtEl>
                                            <p:attrNameLst>
                                              <p:attrName>ppt_x</p:attrName>
                                            </p:attrNameLst>
                                          </p:cBhvr>
                                          <p:tavLst>
                                            <p:tav tm="0">
                                              <p:val>
                                                <p:strVal val="#ppt_x"/>
                                              </p:val>
                                            </p:tav>
                                            <p:tav tm="100000">
                                              <p:val>
                                                <p:strVal val="#ppt_x"/>
                                              </p:val>
                                            </p:tav>
                                          </p:tavLst>
                                        </p:anim>
                                        <p:anim calcmode="lin" valueType="num">
                                          <p:cBhvr additive="base">
                                            <p:cTn id="34" dur="500" fill="hold"/>
                                            <p:tgtEl>
                                              <p:spTgt spid="42"/>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47" presetClass="entr" presetSubtype="0"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anim calcmode="lin" valueType="num">
                                          <p:cBhvr>
                                            <p:cTn id="39" dur="500" fill="hold"/>
                                            <p:tgtEl>
                                              <p:spTgt spid="3"/>
                                            </p:tgtEl>
                                            <p:attrNameLst>
                                              <p:attrName>ppt_x</p:attrName>
                                            </p:attrNameLst>
                                          </p:cBhvr>
                                          <p:tavLst>
                                            <p:tav tm="0">
                                              <p:val>
                                                <p:strVal val="#ppt_x"/>
                                              </p:val>
                                            </p:tav>
                                            <p:tav tm="100000">
                                              <p:val>
                                                <p:strVal val="#ppt_x"/>
                                              </p:val>
                                            </p:tav>
                                          </p:tavLst>
                                        </p:anim>
                                        <p:anim calcmode="lin" valueType="num">
                                          <p:cBhvr>
                                            <p:cTn id="40" dur="500" fill="hold"/>
                                            <p:tgtEl>
                                              <p:spTgt spid="3"/>
                                            </p:tgtEl>
                                            <p:attrNameLst>
                                              <p:attrName>ppt_y</p:attrName>
                                            </p:attrNameLst>
                                          </p:cBhvr>
                                          <p:tavLst>
                                            <p:tav tm="0">
                                              <p:val>
                                                <p:strVal val="#ppt_y-.1"/>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additive="base">
                                            <p:cTn id="43" dur="500" fill="hold"/>
                                            <p:tgtEl>
                                              <p:spTgt spid="52"/>
                                            </p:tgtEl>
                                            <p:attrNameLst>
                                              <p:attrName>ppt_x</p:attrName>
                                            </p:attrNameLst>
                                          </p:cBhvr>
                                          <p:tavLst>
                                            <p:tav tm="0">
                                              <p:val>
                                                <p:strVal val="#ppt_x"/>
                                              </p:val>
                                            </p:tav>
                                            <p:tav tm="100000">
                                              <p:val>
                                                <p:strVal val="#ppt_x"/>
                                              </p:val>
                                            </p:tav>
                                          </p:tavLst>
                                        </p:anim>
                                        <p:anim calcmode="lin" valueType="num">
                                          <p:cBhvr additive="base">
                                            <p:cTn id="44" dur="500" fill="hold"/>
                                            <p:tgtEl>
                                              <p:spTgt spid="52"/>
                                            </p:tgtEl>
                                            <p:attrNameLst>
                                              <p:attrName>ppt_y</p:attrName>
                                            </p:attrNameLst>
                                          </p:cBhvr>
                                          <p:tavLst>
                                            <p:tav tm="0">
                                              <p:val>
                                                <p:strVal val="1+#ppt_h/2"/>
                                              </p:val>
                                            </p:tav>
                                            <p:tav tm="100000">
                                              <p:val>
                                                <p:strVal val="#ppt_y"/>
                                              </p:val>
                                            </p:tav>
                                          </p:tavLst>
                                        </p:anim>
                                      </p:childTnLst>
                                    </p:cTn>
                                  </p:par>
                                </p:childTnLst>
                              </p:cTn>
                            </p:par>
                            <p:par>
                              <p:cTn id="45" fill="hold">
                                <p:stCondLst>
                                  <p:cond delay="3000"/>
                                </p:stCondLst>
                                <p:childTnLst>
                                  <p:par>
                                    <p:cTn id="46" presetID="47" presetClass="entr" presetSubtype="0" fill="hold" nodeType="after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anim calcmode="lin" valueType="num">
                                          <p:cBhvr>
                                            <p:cTn id="49" dur="500" fill="hold"/>
                                            <p:tgtEl>
                                              <p:spTgt spid="4"/>
                                            </p:tgtEl>
                                            <p:attrNameLst>
                                              <p:attrName>ppt_x</p:attrName>
                                            </p:attrNameLst>
                                          </p:cBhvr>
                                          <p:tavLst>
                                            <p:tav tm="0">
                                              <p:val>
                                                <p:strVal val="#ppt_x"/>
                                              </p:val>
                                            </p:tav>
                                            <p:tav tm="100000">
                                              <p:val>
                                                <p:strVal val="#ppt_x"/>
                                              </p:val>
                                            </p:tav>
                                          </p:tavLst>
                                        </p:anim>
                                        <p:anim calcmode="lin" valueType="num">
                                          <p:cBhvr>
                                            <p:cTn id="50" dur="500" fill="hold"/>
                                            <p:tgtEl>
                                              <p:spTgt spid="4"/>
                                            </p:tgtEl>
                                            <p:attrNameLst>
                                              <p:attrName>ppt_y</p:attrName>
                                            </p:attrNameLst>
                                          </p:cBhvr>
                                          <p:tavLst>
                                            <p:tav tm="0">
                                              <p:val>
                                                <p:strVal val="#ppt_y-.1"/>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anim calcmode="lin" valueType="num">
                                          <p:cBhvr additive="base">
                                            <p:cTn id="53" dur="500" fill="hold"/>
                                            <p:tgtEl>
                                              <p:spTgt spid="61"/>
                                            </p:tgtEl>
                                            <p:attrNameLst>
                                              <p:attrName>ppt_x</p:attrName>
                                            </p:attrNameLst>
                                          </p:cBhvr>
                                          <p:tavLst>
                                            <p:tav tm="0">
                                              <p:val>
                                                <p:strVal val="#ppt_x"/>
                                              </p:val>
                                            </p:tav>
                                            <p:tav tm="100000">
                                              <p:val>
                                                <p:strVal val="#ppt_x"/>
                                              </p:val>
                                            </p:tav>
                                          </p:tavLst>
                                        </p:anim>
                                        <p:anim calcmode="lin" valueType="num">
                                          <p:cBhvr additive="base">
                                            <p:cTn id="54"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2" grpId="0"/>
          <p:bldP spid="61" grpId="0"/>
          <p:bldP spid="34" grpId="0"/>
          <p:bldP spid="62"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2632710" y="1516380"/>
            <a:ext cx="6442334" cy="559870"/>
            <a:chOff x="2632710" y="1516380"/>
            <a:chExt cx="6442334" cy="559870"/>
          </a:xfrm>
        </p:grpSpPr>
        <p:sp>
          <p:nvSpPr>
            <p:cNvPr id="19" name="椭圆 18"/>
            <p:cNvSpPr/>
            <p:nvPr/>
          </p:nvSpPr>
          <p:spPr>
            <a:xfrm>
              <a:off x="2632710" y="1516380"/>
              <a:ext cx="552450" cy="5524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宋体"/>
              </a:endParaRPr>
            </a:p>
          </p:txBody>
        </p:sp>
        <p:cxnSp>
          <p:nvCxnSpPr>
            <p:cNvPr id="21" name="直接连接符 20"/>
            <p:cNvCxnSpPr>
              <a:stCxn id="19" idx="6"/>
            </p:cNvCxnSpPr>
            <p:nvPr/>
          </p:nvCxnSpPr>
          <p:spPr>
            <a:xfrm>
              <a:off x="3185160" y="1792605"/>
              <a:ext cx="2331720" cy="5715"/>
            </a:xfrm>
            <a:prstGeom prst="line">
              <a:avLst/>
            </a:prstGeom>
            <a:ln>
              <a:solidFill>
                <a:schemeClr val="tx1">
                  <a:lumMod val="85000"/>
                  <a:lumOff val="15000"/>
                </a:schemeClr>
              </a:solidFill>
              <a:prstDash val="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618660" y="1718351"/>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1600" dirty="0">
                  <a:solidFill>
                    <a:schemeClr val="tx1"/>
                  </a:solidFill>
                  <a:ea typeface="宋体"/>
                </a:rPr>
                <a:t>2017</a:t>
              </a:r>
              <a:r>
                <a:rPr lang="zh-CN" altLang="en-US" sz="1600" dirty="0">
                  <a:solidFill>
                    <a:schemeClr val="tx1"/>
                  </a:solidFill>
                  <a:ea typeface="宋体"/>
                </a:rPr>
                <a:t>年</a:t>
              </a:r>
              <a:r>
                <a:rPr lang="en-US" altLang="zh-CN" sz="1600" dirty="0">
                  <a:solidFill>
                    <a:schemeClr val="tx1"/>
                  </a:solidFill>
                  <a:ea typeface="宋体"/>
                </a:rPr>
                <a:t>9</a:t>
              </a:r>
              <a:r>
                <a:rPr lang="zh-CN" altLang="en-US" sz="1600" dirty="0">
                  <a:solidFill>
                    <a:schemeClr val="tx1"/>
                  </a:solidFill>
                  <a:ea typeface="宋体"/>
                </a:rPr>
                <a:t>月莫言</a:t>
              </a:r>
              <a:r>
                <a:rPr lang="en-US" altLang="zh-CN" sz="1600" dirty="0">
                  <a:solidFill>
                    <a:schemeClr val="tx1"/>
                  </a:solidFill>
                  <a:ea typeface="宋体"/>
                </a:rPr>
                <a:t>《</a:t>
              </a:r>
              <a:r>
                <a:rPr lang="zh-CN" altLang="en-US" sz="1600" dirty="0">
                  <a:solidFill>
                    <a:schemeClr val="tx1"/>
                  </a:solidFill>
                  <a:ea typeface="宋体"/>
                </a:rPr>
                <a:t>红高粱</a:t>
              </a:r>
              <a:r>
                <a:rPr lang="en-US" altLang="zh-CN" sz="1600" dirty="0">
                  <a:solidFill>
                    <a:schemeClr val="tx1"/>
                  </a:solidFill>
                  <a:ea typeface="宋体"/>
                </a:rPr>
                <a:t>》,</a:t>
              </a:r>
              <a:r>
                <a:rPr lang="zh-CN" altLang="en-US" sz="1600" dirty="0">
                  <a:solidFill>
                    <a:schemeClr val="tx1"/>
                  </a:solidFill>
                  <a:ea typeface="宋体"/>
                </a:rPr>
                <a:t>北京大学</a:t>
              </a:r>
              <a:endParaRPr lang="en-US" altLang="zh-CN" sz="1600" dirty="0">
                <a:solidFill>
                  <a:schemeClr val="tx1"/>
                </a:solidFill>
                <a:ea typeface="宋体"/>
              </a:endParaRPr>
            </a:p>
          </p:txBody>
        </p:sp>
        <p:sp>
          <p:nvSpPr>
            <p:cNvPr id="44" name="TextBox 43"/>
            <p:cNvSpPr txBox="1"/>
            <p:nvPr/>
          </p:nvSpPr>
          <p:spPr>
            <a:xfrm>
              <a:off x="2728686" y="1553030"/>
              <a:ext cx="377371" cy="523220"/>
            </a:xfrm>
            <a:prstGeom prst="rect">
              <a:avLst/>
            </a:prstGeom>
            <a:noFill/>
          </p:spPr>
          <p:txBody>
            <a:bodyPr wrap="square" rtlCol="0">
              <a:spAutoFit/>
            </a:bodyPr>
            <a:lstStyle/>
            <a:p>
              <a:r>
                <a:rPr lang="en-US" altLang="zh-CN" sz="2800" dirty="0">
                  <a:ea typeface="宋体"/>
                </a:rPr>
                <a:t>1</a:t>
              </a:r>
              <a:endParaRPr lang="zh-CN" altLang="en-US" sz="2800" dirty="0">
                <a:ea typeface="宋体"/>
              </a:endParaRPr>
            </a:p>
          </p:txBody>
        </p:sp>
      </p:grpSp>
      <p:grpSp>
        <p:nvGrpSpPr>
          <p:cNvPr id="53" name="组合 52"/>
          <p:cNvGrpSpPr/>
          <p:nvPr/>
        </p:nvGrpSpPr>
        <p:grpSpPr>
          <a:xfrm>
            <a:off x="2632710" y="2110740"/>
            <a:ext cx="6442334" cy="552450"/>
            <a:chOff x="2632710" y="2110740"/>
            <a:chExt cx="6442334" cy="552450"/>
          </a:xfrm>
        </p:grpSpPr>
        <p:sp>
          <p:nvSpPr>
            <p:cNvPr id="22" name="椭圆 21"/>
            <p:cNvSpPr/>
            <p:nvPr/>
          </p:nvSpPr>
          <p:spPr>
            <a:xfrm>
              <a:off x="2632710" y="2110740"/>
              <a:ext cx="552450" cy="5524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宋体"/>
              </a:endParaRPr>
            </a:p>
          </p:txBody>
        </p:sp>
        <p:cxnSp>
          <p:nvCxnSpPr>
            <p:cNvPr id="23" name="直接连接符 22"/>
            <p:cNvCxnSpPr/>
            <p:nvPr/>
          </p:nvCxnSpPr>
          <p:spPr>
            <a:xfrm>
              <a:off x="3185160" y="2432685"/>
              <a:ext cx="2331720" cy="5715"/>
            </a:xfrm>
            <a:prstGeom prst="line">
              <a:avLst/>
            </a:prstGeom>
            <a:ln>
              <a:solidFill>
                <a:schemeClr val="tx1">
                  <a:lumMod val="85000"/>
                  <a:lumOff val="15000"/>
                </a:schemeClr>
              </a:solidFill>
              <a:prstDash val="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18660" y="2364737"/>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1600" dirty="0">
                  <a:solidFill>
                    <a:schemeClr val="tx1"/>
                  </a:solidFill>
                  <a:ea typeface="宋体"/>
                </a:rPr>
                <a:t>2017</a:t>
              </a:r>
              <a:r>
                <a:rPr lang="zh-CN" altLang="en-US" sz="1600" dirty="0">
                  <a:solidFill>
                    <a:schemeClr val="tx1"/>
                  </a:solidFill>
                  <a:ea typeface="宋体"/>
                </a:rPr>
                <a:t>年</a:t>
              </a:r>
              <a:r>
                <a:rPr lang="en-US" altLang="zh-CN" sz="1600" dirty="0">
                  <a:solidFill>
                    <a:schemeClr val="tx1"/>
                  </a:solidFill>
                  <a:ea typeface="宋体"/>
                </a:rPr>
                <a:t>9</a:t>
              </a:r>
              <a:r>
                <a:rPr lang="zh-CN" altLang="en-US" sz="1600" dirty="0">
                  <a:solidFill>
                    <a:schemeClr val="tx1"/>
                  </a:solidFill>
                  <a:ea typeface="宋体"/>
                </a:rPr>
                <a:t>月莫言</a:t>
              </a:r>
              <a:r>
                <a:rPr lang="en-US" altLang="zh-CN" sz="1600" dirty="0">
                  <a:solidFill>
                    <a:schemeClr val="tx1"/>
                  </a:solidFill>
                  <a:ea typeface="宋体"/>
                </a:rPr>
                <a:t>《</a:t>
              </a:r>
              <a:r>
                <a:rPr lang="zh-CN" altLang="en-US" sz="1600" dirty="0">
                  <a:solidFill>
                    <a:schemeClr val="tx1"/>
                  </a:solidFill>
                  <a:ea typeface="宋体"/>
                </a:rPr>
                <a:t>红高粱</a:t>
              </a:r>
              <a:r>
                <a:rPr lang="en-US" altLang="zh-CN" sz="1600" dirty="0">
                  <a:solidFill>
                    <a:schemeClr val="tx1"/>
                  </a:solidFill>
                  <a:ea typeface="宋体"/>
                </a:rPr>
                <a:t>》,</a:t>
              </a:r>
              <a:r>
                <a:rPr lang="zh-CN" altLang="en-US" sz="1600" dirty="0">
                  <a:solidFill>
                    <a:schemeClr val="tx1"/>
                  </a:solidFill>
                  <a:ea typeface="宋体"/>
                </a:rPr>
                <a:t>北京大学</a:t>
              </a:r>
              <a:endParaRPr lang="en-US" altLang="zh-CN" sz="1600" dirty="0">
                <a:solidFill>
                  <a:schemeClr val="tx1"/>
                </a:solidFill>
                <a:ea typeface="宋体"/>
              </a:endParaRPr>
            </a:p>
          </p:txBody>
        </p:sp>
        <p:sp>
          <p:nvSpPr>
            <p:cNvPr id="45" name="TextBox 44"/>
            <p:cNvSpPr txBox="1"/>
            <p:nvPr/>
          </p:nvSpPr>
          <p:spPr>
            <a:xfrm>
              <a:off x="2728686" y="2119087"/>
              <a:ext cx="377371" cy="523220"/>
            </a:xfrm>
            <a:prstGeom prst="rect">
              <a:avLst/>
            </a:prstGeom>
            <a:noFill/>
          </p:spPr>
          <p:txBody>
            <a:bodyPr wrap="square" rtlCol="0">
              <a:spAutoFit/>
            </a:bodyPr>
            <a:lstStyle/>
            <a:p>
              <a:r>
                <a:rPr lang="en-US" altLang="zh-CN" sz="2800" dirty="0">
                  <a:ea typeface="宋体"/>
                </a:rPr>
                <a:t>2</a:t>
              </a:r>
              <a:endParaRPr lang="zh-CN" altLang="en-US" sz="2800" dirty="0">
                <a:ea typeface="宋体"/>
              </a:endParaRPr>
            </a:p>
          </p:txBody>
        </p:sp>
      </p:grpSp>
      <p:grpSp>
        <p:nvGrpSpPr>
          <p:cNvPr id="54" name="组合 53"/>
          <p:cNvGrpSpPr/>
          <p:nvPr/>
        </p:nvGrpSpPr>
        <p:grpSpPr>
          <a:xfrm>
            <a:off x="2632710" y="2670630"/>
            <a:ext cx="6442334" cy="556440"/>
            <a:chOff x="2632710" y="2670630"/>
            <a:chExt cx="6442334" cy="556440"/>
          </a:xfrm>
        </p:grpSpPr>
        <p:sp>
          <p:nvSpPr>
            <p:cNvPr id="24" name="椭圆 23"/>
            <p:cNvSpPr/>
            <p:nvPr/>
          </p:nvSpPr>
          <p:spPr>
            <a:xfrm>
              <a:off x="2632710" y="2674620"/>
              <a:ext cx="552450" cy="5524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宋体"/>
              </a:endParaRPr>
            </a:p>
          </p:txBody>
        </p:sp>
        <p:cxnSp>
          <p:nvCxnSpPr>
            <p:cNvPr id="25" name="直接连接符 24"/>
            <p:cNvCxnSpPr>
              <a:stCxn id="24" idx="6"/>
            </p:cNvCxnSpPr>
            <p:nvPr/>
          </p:nvCxnSpPr>
          <p:spPr>
            <a:xfrm>
              <a:off x="3185160" y="2950845"/>
              <a:ext cx="2331720" cy="5715"/>
            </a:xfrm>
            <a:prstGeom prst="line">
              <a:avLst/>
            </a:prstGeom>
            <a:ln>
              <a:solidFill>
                <a:schemeClr val="tx1">
                  <a:lumMod val="85000"/>
                  <a:lumOff val="15000"/>
                </a:schemeClr>
              </a:solidFill>
              <a:prstDash val="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618660" y="2932296"/>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1600" dirty="0">
                  <a:solidFill>
                    <a:schemeClr val="tx1"/>
                  </a:solidFill>
                  <a:ea typeface="宋体"/>
                </a:rPr>
                <a:t>2017</a:t>
              </a:r>
              <a:r>
                <a:rPr lang="zh-CN" altLang="en-US" sz="1600" dirty="0">
                  <a:solidFill>
                    <a:schemeClr val="tx1"/>
                  </a:solidFill>
                  <a:ea typeface="宋体"/>
                </a:rPr>
                <a:t>年</a:t>
              </a:r>
              <a:r>
                <a:rPr lang="en-US" altLang="zh-CN" sz="1600" dirty="0">
                  <a:solidFill>
                    <a:schemeClr val="tx1"/>
                  </a:solidFill>
                  <a:ea typeface="宋体"/>
                </a:rPr>
                <a:t>9</a:t>
              </a:r>
              <a:r>
                <a:rPr lang="zh-CN" altLang="en-US" sz="1600" dirty="0">
                  <a:solidFill>
                    <a:schemeClr val="tx1"/>
                  </a:solidFill>
                  <a:ea typeface="宋体"/>
                </a:rPr>
                <a:t>月莫言</a:t>
              </a:r>
              <a:r>
                <a:rPr lang="en-US" altLang="zh-CN" sz="1600" dirty="0">
                  <a:solidFill>
                    <a:schemeClr val="tx1"/>
                  </a:solidFill>
                  <a:ea typeface="宋体"/>
                </a:rPr>
                <a:t>《</a:t>
              </a:r>
              <a:r>
                <a:rPr lang="zh-CN" altLang="en-US" sz="1600" dirty="0">
                  <a:solidFill>
                    <a:schemeClr val="tx1"/>
                  </a:solidFill>
                  <a:ea typeface="宋体"/>
                </a:rPr>
                <a:t>红高粱</a:t>
              </a:r>
              <a:r>
                <a:rPr lang="en-US" altLang="zh-CN" sz="1600" dirty="0">
                  <a:solidFill>
                    <a:schemeClr val="tx1"/>
                  </a:solidFill>
                  <a:ea typeface="宋体"/>
                </a:rPr>
                <a:t>》,</a:t>
              </a:r>
              <a:r>
                <a:rPr lang="zh-CN" altLang="en-US" sz="1600" dirty="0">
                  <a:solidFill>
                    <a:schemeClr val="tx1"/>
                  </a:solidFill>
                  <a:ea typeface="宋体"/>
                </a:rPr>
                <a:t>北京大学</a:t>
              </a:r>
              <a:endParaRPr lang="en-US" altLang="zh-CN" sz="1600" dirty="0">
                <a:solidFill>
                  <a:schemeClr val="tx1"/>
                </a:solidFill>
                <a:ea typeface="宋体"/>
              </a:endParaRPr>
            </a:p>
          </p:txBody>
        </p:sp>
        <p:sp>
          <p:nvSpPr>
            <p:cNvPr id="46" name="TextBox 45"/>
            <p:cNvSpPr txBox="1"/>
            <p:nvPr/>
          </p:nvSpPr>
          <p:spPr>
            <a:xfrm>
              <a:off x="2728686" y="2670630"/>
              <a:ext cx="377371" cy="523220"/>
            </a:xfrm>
            <a:prstGeom prst="rect">
              <a:avLst/>
            </a:prstGeom>
            <a:noFill/>
          </p:spPr>
          <p:txBody>
            <a:bodyPr wrap="square" rtlCol="0">
              <a:spAutoFit/>
            </a:bodyPr>
            <a:lstStyle/>
            <a:p>
              <a:r>
                <a:rPr lang="en-US" altLang="zh-CN" sz="2800" dirty="0">
                  <a:ea typeface="宋体"/>
                </a:rPr>
                <a:t>3</a:t>
              </a:r>
              <a:endParaRPr lang="zh-CN" altLang="en-US" sz="2800" dirty="0">
                <a:ea typeface="宋体"/>
              </a:endParaRPr>
            </a:p>
          </p:txBody>
        </p:sp>
      </p:grpSp>
      <p:grpSp>
        <p:nvGrpSpPr>
          <p:cNvPr id="55" name="组合 54"/>
          <p:cNvGrpSpPr/>
          <p:nvPr/>
        </p:nvGrpSpPr>
        <p:grpSpPr>
          <a:xfrm>
            <a:off x="2632710" y="3268980"/>
            <a:ext cx="6442334" cy="552450"/>
            <a:chOff x="2632710" y="3268980"/>
            <a:chExt cx="6442334" cy="552450"/>
          </a:xfrm>
        </p:grpSpPr>
        <p:sp>
          <p:nvSpPr>
            <p:cNvPr id="26" name="椭圆 25"/>
            <p:cNvSpPr/>
            <p:nvPr/>
          </p:nvSpPr>
          <p:spPr>
            <a:xfrm>
              <a:off x="2632710" y="3268980"/>
              <a:ext cx="552450" cy="5524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宋体"/>
              </a:endParaRPr>
            </a:p>
          </p:txBody>
        </p:sp>
        <p:cxnSp>
          <p:nvCxnSpPr>
            <p:cNvPr id="27" name="直接连接符 26"/>
            <p:cNvCxnSpPr/>
            <p:nvPr/>
          </p:nvCxnSpPr>
          <p:spPr>
            <a:xfrm>
              <a:off x="3185160" y="3590925"/>
              <a:ext cx="2331720" cy="5715"/>
            </a:xfrm>
            <a:prstGeom prst="line">
              <a:avLst/>
            </a:prstGeom>
            <a:ln>
              <a:solidFill>
                <a:schemeClr val="tx1">
                  <a:lumMod val="85000"/>
                  <a:lumOff val="15000"/>
                </a:schemeClr>
              </a:solidFill>
              <a:prstDash val="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618660" y="3547151"/>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1600" dirty="0">
                  <a:solidFill>
                    <a:schemeClr val="tx1"/>
                  </a:solidFill>
                  <a:ea typeface="宋体"/>
                </a:rPr>
                <a:t>2017</a:t>
              </a:r>
              <a:r>
                <a:rPr lang="zh-CN" altLang="en-US" sz="1600" dirty="0">
                  <a:solidFill>
                    <a:schemeClr val="tx1"/>
                  </a:solidFill>
                  <a:ea typeface="宋体"/>
                </a:rPr>
                <a:t>年</a:t>
              </a:r>
              <a:r>
                <a:rPr lang="en-US" altLang="zh-CN" sz="1600" dirty="0">
                  <a:solidFill>
                    <a:schemeClr val="tx1"/>
                  </a:solidFill>
                  <a:ea typeface="宋体"/>
                </a:rPr>
                <a:t>9</a:t>
              </a:r>
              <a:r>
                <a:rPr lang="zh-CN" altLang="en-US" sz="1600" dirty="0">
                  <a:solidFill>
                    <a:schemeClr val="tx1"/>
                  </a:solidFill>
                  <a:ea typeface="宋体"/>
                </a:rPr>
                <a:t>月莫言</a:t>
              </a:r>
              <a:r>
                <a:rPr lang="en-US" altLang="zh-CN" sz="1600" dirty="0">
                  <a:solidFill>
                    <a:schemeClr val="tx1"/>
                  </a:solidFill>
                  <a:ea typeface="宋体"/>
                </a:rPr>
                <a:t>《</a:t>
              </a:r>
              <a:r>
                <a:rPr lang="zh-CN" altLang="en-US" sz="1600" dirty="0">
                  <a:solidFill>
                    <a:schemeClr val="tx1"/>
                  </a:solidFill>
                  <a:ea typeface="宋体"/>
                </a:rPr>
                <a:t>红高粱</a:t>
              </a:r>
              <a:r>
                <a:rPr lang="en-US" altLang="zh-CN" sz="1600" dirty="0">
                  <a:solidFill>
                    <a:schemeClr val="tx1"/>
                  </a:solidFill>
                  <a:ea typeface="宋体"/>
                </a:rPr>
                <a:t>》,</a:t>
              </a:r>
              <a:r>
                <a:rPr lang="zh-CN" altLang="en-US" sz="1600" dirty="0">
                  <a:solidFill>
                    <a:schemeClr val="tx1"/>
                  </a:solidFill>
                  <a:ea typeface="宋体"/>
                </a:rPr>
                <a:t>北京大学</a:t>
              </a:r>
              <a:endParaRPr lang="en-US" altLang="zh-CN" sz="1600" dirty="0">
                <a:solidFill>
                  <a:schemeClr val="tx1"/>
                </a:solidFill>
                <a:ea typeface="宋体"/>
              </a:endParaRPr>
            </a:p>
          </p:txBody>
        </p:sp>
        <p:sp>
          <p:nvSpPr>
            <p:cNvPr id="47" name="TextBox 46"/>
            <p:cNvSpPr txBox="1"/>
            <p:nvPr/>
          </p:nvSpPr>
          <p:spPr>
            <a:xfrm>
              <a:off x="2728686" y="3294744"/>
              <a:ext cx="377371" cy="523220"/>
            </a:xfrm>
            <a:prstGeom prst="rect">
              <a:avLst/>
            </a:prstGeom>
            <a:noFill/>
          </p:spPr>
          <p:txBody>
            <a:bodyPr wrap="square" rtlCol="0">
              <a:spAutoFit/>
            </a:bodyPr>
            <a:lstStyle/>
            <a:p>
              <a:r>
                <a:rPr lang="en-US" altLang="zh-CN" sz="2800" dirty="0">
                  <a:ea typeface="宋体"/>
                </a:rPr>
                <a:t>4</a:t>
              </a:r>
              <a:endParaRPr lang="zh-CN" altLang="en-US" sz="2800" dirty="0">
                <a:ea typeface="宋体"/>
              </a:endParaRPr>
            </a:p>
          </p:txBody>
        </p:sp>
      </p:grpSp>
      <p:grpSp>
        <p:nvGrpSpPr>
          <p:cNvPr id="56" name="组合 55"/>
          <p:cNvGrpSpPr/>
          <p:nvPr/>
        </p:nvGrpSpPr>
        <p:grpSpPr>
          <a:xfrm>
            <a:off x="2632710" y="3848100"/>
            <a:ext cx="6442334" cy="552450"/>
            <a:chOff x="2632710" y="3848100"/>
            <a:chExt cx="6442334" cy="552450"/>
          </a:xfrm>
        </p:grpSpPr>
        <p:sp>
          <p:nvSpPr>
            <p:cNvPr id="28" name="椭圆 27"/>
            <p:cNvSpPr/>
            <p:nvPr/>
          </p:nvSpPr>
          <p:spPr>
            <a:xfrm>
              <a:off x="2632710" y="3848100"/>
              <a:ext cx="552450" cy="5524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宋体"/>
              </a:endParaRPr>
            </a:p>
          </p:txBody>
        </p:sp>
        <p:cxnSp>
          <p:nvCxnSpPr>
            <p:cNvPr id="29" name="直接连接符 28"/>
            <p:cNvCxnSpPr>
              <a:stCxn id="28" idx="6"/>
            </p:cNvCxnSpPr>
            <p:nvPr/>
          </p:nvCxnSpPr>
          <p:spPr>
            <a:xfrm>
              <a:off x="3185160" y="4124325"/>
              <a:ext cx="2331720" cy="5715"/>
            </a:xfrm>
            <a:prstGeom prst="line">
              <a:avLst/>
            </a:prstGeom>
            <a:ln>
              <a:solidFill>
                <a:schemeClr val="tx1">
                  <a:lumMod val="85000"/>
                  <a:lumOff val="15000"/>
                </a:schemeClr>
              </a:solidFill>
              <a:prstDash val="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618660" y="4098945"/>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1600" dirty="0">
                  <a:solidFill>
                    <a:schemeClr val="tx1"/>
                  </a:solidFill>
                  <a:ea typeface="宋体"/>
                </a:rPr>
                <a:t>2017</a:t>
              </a:r>
              <a:r>
                <a:rPr lang="zh-CN" altLang="en-US" sz="1600" dirty="0">
                  <a:solidFill>
                    <a:schemeClr val="tx1"/>
                  </a:solidFill>
                  <a:ea typeface="宋体"/>
                </a:rPr>
                <a:t>年</a:t>
              </a:r>
              <a:r>
                <a:rPr lang="en-US" altLang="zh-CN" sz="1600" dirty="0">
                  <a:solidFill>
                    <a:schemeClr val="tx1"/>
                  </a:solidFill>
                  <a:ea typeface="宋体"/>
                </a:rPr>
                <a:t>9</a:t>
              </a:r>
              <a:r>
                <a:rPr lang="zh-CN" altLang="en-US" sz="1600" dirty="0">
                  <a:solidFill>
                    <a:schemeClr val="tx1"/>
                  </a:solidFill>
                  <a:ea typeface="宋体"/>
                </a:rPr>
                <a:t>月莫言</a:t>
              </a:r>
              <a:r>
                <a:rPr lang="en-US" altLang="zh-CN" sz="1600" dirty="0">
                  <a:solidFill>
                    <a:schemeClr val="tx1"/>
                  </a:solidFill>
                  <a:ea typeface="宋体"/>
                </a:rPr>
                <a:t>《</a:t>
              </a:r>
              <a:r>
                <a:rPr lang="zh-CN" altLang="en-US" sz="1600" dirty="0">
                  <a:solidFill>
                    <a:schemeClr val="tx1"/>
                  </a:solidFill>
                  <a:ea typeface="宋体"/>
                </a:rPr>
                <a:t>红高粱</a:t>
              </a:r>
              <a:r>
                <a:rPr lang="en-US" altLang="zh-CN" sz="1600" dirty="0">
                  <a:solidFill>
                    <a:schemeClr val="tx1"/>
                  </a:solidFill>
                  <a:ea typeface="宋体"/>
                </a:rPr>
                <a:t>》,</a:t>
              </a:r>
              <a:r>
                <a:rPr lang="zh-CN" altLang="en-US" sz="1600" dirty="0">
                  <a:solidFill>
                    <a:schemeClr val="tx1"/>
                  </a:solidFill>
                  <a:ea typeface="宋体"/>
                </a:rPr>
                <a:t>北京大学</a:t>
              </a:r>
              <a:endParaRPr lang="en-US" altLang="zh-CN" sz="1600" dirty="0">
                <a:solidFill>
                  <a:schemeClr val="tx1"/>
                </a:solidFill>
                <a:ea typeface="宋体"/>
              </a:endParaRPr>
            </a:p>
          </p:txBody>
        </p:sp>
        <p:sp>
          <p:nvSpPr>
            <p:cNvPr id="48" name="TextBox 47"/>
            <p:cNvSpPr txBox="1"/>
            <p:nvPr/>
          </p:nvSpPr>
          <p:spPr>
            <a:xfrm>
              <a:off x="2728686" y="3875315"/>
              <a:ext cx="377371" cy="523220"/>
            </a:xfrm>
            <a:prstGeom prst="rect">
              <a:avLst/>
            </a:prstGeom>
            <a:noFill/>
          </p:spPr>
          <p:txBody>
            <a:bodyPr wrap="square" rtlCol="0">
              <a:spAutoFit/>
            </a:bodyPr>
            <a:lstStyle/>
            <a:p>
              <a:r>
                <a:rPr lang="en-US" altLang="zh-CN" sz="2800" dirty="0">
                  <a:ea typeface="宋体"/>
                </a:rPr>
                <a:t>5</a:t>
              </a:r>
              <a:endParaRPr lang="zh-CN" altLang="en-US" sz="2800" dirty="0">
                <a:ea typeface="宋体"/>
              </a:endParaRPr>
            </a:p>
          </p:txBody>
        </p:sp>
      </p:grpSp>
      <p:grpSp>
        <p:nvGrpSpPr>
          <p:cNvPr id="57" name="组合 56"/>
          <p:cNvGrpSpPr/>
          <p:nvPr/>
        </p:nvGrpSpPr>
        <p:grpSpPr>
          <a:xfrm>
            <a:off x="2632710" y="4442460"/>
            <a:ext cx="6442334" cy="552450"/>
            <a:chOff x="2632710" y="4442460"/>
            <a:chExt cx="6442334" cy="552450"/>
          </a:xfrm>
        </p:grpSpPr>
        <p:sp>
          <p:nvSpPr>
            <p:cNvPr id="30" name="椭圆 29"/>
            <p:cNvSpPr/>
            <p:nvPr/>
          </p:nvSpPr>
          <p:spPr>
            <a:xfrm>
              <a:off x="2632710" y="4442460"/>
              <a:ext cx="552450" cy="5524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宋体"/>
              </a:endParaRPr>
            </a:p>
          </p:txBody>
        </p:sp>
        <p:cxnSp>
          <p:nvCxnSpPr>
            <p:cNvPr id="31" name="直接连接符 30"/>
            <p:cNvCxnSpPr/>
            <p:nvPr/>
          </p:nvCxnSpPr>
          <p:spPr>
            <a:xfrm>
              <a:off x="3185160" y="4764405"/>
              <a:ext cx="2331720" cy="5715"/>
            </a:xfrm>
            <a:prstGeom prst="line">
              <a:avLst/>
            </a:prstGeom>
            <a:ln>
              <a:solidFill>
                <a:schemeClr val="tx1">
                  <a:lumMod val="85000"/>
                  <a:lumOff val="15000"/>
                </a:schemeClr>
              </a:solidFill>
              <a:prstDash val="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618660" y="4745330"/>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1600" dirty="0">
                  <a:solidFill>
                    <a:schemeClr val="tx1"/>
                  </a:solidFill>
                  <a:ea typeface="宋体"/>
                </a:rPr>
                <a:t>2017</a:t>
              </a:r>
              <a:r>
                <a:rPr lang="zh-CN" altLang="en-US" sz="1600" dirty="0">
                  <a:solidFill>
                    <a:schemeClr val="tx1"/>
                  </a:solidFill>
                  <a:ea typeface="宋体"/>
                </a:rPr>
                <a:t>年</a:t>
              </a:r>
              <a:r>
                <a:rPr lang="en-US" altLang="zh-CN" sz="1600" dirty="0">
                  <a:solidFill>
                    <a:schemeClr val="tx1"/>
                  </a:solidFill>
                  <a:ea typeface="宋体"/>
                </a:rPr>
                <a:t>9</a:t>
              </a:r>
              <a:r>
                <a:rPr lang="zh-CN" altLang="en-US" sz="1600" dirty="0">
                  <a:solidFill>
                    <a:schemeClr val="tx1"/>
                  </a:solidFill>
                  <a:ea typeface="宋体"/>
                </a:rPr>
                <a:t>月莫言</a:t>
              </a:r>
              <a:r>
                <a:rPr lang="en-US" altLang="zh-CN" sz="1600" dirty="0">
                  <a:solidFill>
                    <a:schemeClr val="tx1"/>
                  </a:solidFill>
                  <a:ea typeface="宋体"/>
                </a:rPr>
                <a:t>《</a:t>
              </a:r>
              <a:r>
                <a:rPr lang="zh-CN" altLang="en-US" sz="1600" dirty="0">
                  <a:solidFill>
                    <a:schemeClr val="tx1"/>
                  </a:solidFill>
                  <a:ea typeface="宋体"/>
                </a:rPr>
                <a:t>红高粱</a:t>
              </a:r>
              <a:r>
                <a:rPr lang="en-US" altLang="zh-CN" sz="1600" dirty="0">
                  <a:solidFill>
                    <a:schemeClr val="tx1"/>
                  </a:solidFill>
                  <a:ea typeface="宋体"/>
                </a:rPr>
                <a:t>》,</a:t>
              </a:r>
              <a:r>
                <a:rPr lang="zh-CN" altLang="en-US" sz="1600" dirty="0">
                  <a:solidFill>
                    <a:schemeClr val="tx1"/>
                  </a:solidFill>
                  <a:ea typeface="宋体"/>
                </a:rPr>
                <a:t>北京大学</a:t>
              </a:r>
              <a:endParaRPr lang="en-US" altLang="zh-CN" sz="1600" dirty="0">
                <a:solidFill>
                  <a:schemeClr val="tx1"/>
                </a:solidFill>
                <a:ea typeface="宋体"/>
              </a:endParaRPr>
            </a:p>
          </p:txBody>
        </p:sp>
        <p:sp>
          <p:nvSpPr>
            <p:cNvPr id="49" name="TextBox 48"/>
            <p:cNvSpPr txBox="1"/>
            <p:nvPr/>
          </p:nvSpPr>
          <p:spPr>
            <a:xfrm>
              <a:off x="2728686" y="4470401"/>
              <a:ext cx="377371" cy="523220"/>
            </a:xfrm>
            <a:prstGeom prst="rect">
              <a:avLst/>
            </a:prstGeom>
            <a:noFill/>
          </p:spPr>
          <p:txBody>
            <a:bodyPr wrap="square" rtlCol="0">
              <a:spAutoFit/>
            </a:bodyPr>
            <a:lstStyle/>
            <a:p>
              <a:r>
                <a:rPr lang="en-US" altLang="zh-CN" sz="2800" dirty="0">
                  <a:ea typeface="宋体"/>
                </a:rPr>
                <a:t>6</a:t>
              </a:r>
              <a:endParaRPr lang="zh-CN" altLang="en-US" sz="2800" dirty="0">
                <a:ea typeface="宋体"/>
              </a:endParaRPr>
            </a:p>
          </p:txBody>
        </p:sp>
      </p:grpSp>
      <p:grpSp>
        <p:nvGrpSpPr>
          <p:cNvPr id="58" name="组合 57"/>
          <p:cNvGrpSpPr/>
          <p:nvPr/>
        </p:nvGrpSpPr>
        <p:grpSpPr>
          <a:xfrm>
            <a:off x="2632710" y="5006340"/>
            <a:ext cx="6442334" cy="552450"/>
            <a:chOff x="2632710" y="5006340"/>
            <a:chExt cx="6442334" cy="552450"/>
          </a:xfrm>
        </p:grpSpPr>
        <p:sp>
          <p:nvSpPr>
            <p:cNvPr id="32" name="椭圆 31"/>
            <p:cNvSpPr/>
            <p:nvPr/>
          </p:nvSpPr>
          <p:spPr>
            <a:xfrm>
              <a:off x="2632710" y="5006340"/>
              <a:ext cx="552450" cy="552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宋体"/>
              </a:endParaRPr>
            </a:p>
          </p:txBody>
        </p:sp>
        <p:cxnSp>
          <p:nvCxnSpPr>
            <p:cNvPr id="33" name="直接连接符 32"/>
            <p:cNvCxnSpPr>
              <a:stCxn id="32" idx="6"/>
            </p:cNvCxnSpPr>
            <p:nvPr/>
          </p:nvCxnSpPr>
          <p:spPr>
            <a:xfrm>
              <a:off x="3185160" y="5282565"/>
              <a:ext cx="2331720" cy="5715"/>
            </a:xfrm>
            <a:prstGeom prst="line">
              <a:avLst/>
            </a:prstGeom>
            <a:ln>
              <a:solidFill>
                <a:schemeClr val="tx1">
                  <a:lumMod val="85000"/>
                  <a:lumOff val="15000"/>
                </a:schemeClr>
              </a:solidFill>
              <a:prstDash val="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618660" y="5265593"/>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1600" dirty="0">
                  <a:solidFill>
                    <a:schemeClr val="tx1"/>
                  </a:solidFill>
                  <a:ea typeface="宋体"/>
                </a:rPr>
                <a:t>2017</a:t>
              </a:r>
              <a:r>
                <a:rPr lang="zh-CN" altLang="en-US" sz="1600" dirty="0">
                  <a:solidFill>
                    <a:schemeClr val="tx1"/>
                  </a:solidFill>
                  <a:ea typeface="宋体"/>
                </a:rPr>
                <a:t>年</a:t>
              </a:r>
              <a:r>
                <a:rPr lang="en-US" altLang="zh-CN" sz="1600" dirty="0">
                  <a:solidFill>
                    <a:schemeClr val="tx1"/>
                  </a:solidFill>
                  <a:ea typeface="宋体"/>
                </a:rPr>
                <a:t>9</a:t>
              </a:r>
              <a:r>
                <a:rPr lang="zh-CN" altLang="en-US" sz="1600" dirty="0">
                  <a:solidFill>
                    <a:schemeClr val="tx1"/>
                  </a:solidFill>
                  <a:ea typeface="宋体"/>
                </a:rPr>
                <a:t>月莫言</a:t>
              </a:r>
              <a:r>
                <a:rPr lang="en-US" altLang="zh-CN" sz="1600" dirty="0">
                  <a:solidFill>
                    <a:schemeClr val="tx1"/>
                  </a:solidFill>
                  <a:ea typeface="宋体"/>
                </a:rPr>
                <a:t>《</a:t>
              </a:r>
              <a:r>
                <a:rPr lang="zh-CN" altLang="en-US" sz="1600" dirty="0">
                  <a:solidFill>
                    <a:schemeClr val="tx1"/>
                  </a:solidFill>
                  <a:ea typeface="宋体"/>
                </a:rPr>
                <a:t>红高粱</a:t>
              </a:r>
              <a:r>
                <a:rPr lang="en-US" altLang="zh-CN" sz="1600" dirty="0">
                  <a:solidFill>
                    <a:schemeClr val="tx1"/>
                  </a:solidFill>
                  <a:ea typeface="宋体"/>
                </a:rPr>
                <a:t>》,</a:t>
              </a:r>
              <a:r>
                <a:rPr lang="zh-CN" altLang="en-US" sz="1600" dirty="0">
                  <a:solidFill>
                    <a:schemeClr val="tx1"/>
                  </a:solidFill>
                  <a:ea typeface="宋体"/>
                </a:rPr>
                <a:t>北京大学</a:t>
              </a:r>
              <a:endParaRPr lang="en-US" altLang="zh-CN" sz="1600" dirty="0">
                <a:solidFill>
                  <a:schemeClr val="tx1"/>
                </a:solidFill>
                <a:ea typeface="宋体"/>
              </a:endParaRPr>
            </a:p>
          </p:txBody>
        </p:sp>
        <p:sp>
          <p:nvSpPr>
            <p:cNvPr id="50" name="TextBox 49"/>
            <p:cNvSpPr txBox="1"/>
            <p:nvPr/>
          </p:nvSpPr>
          <p:spPr>
            <a:xfrm>
              <a:off x="2728686" y="5007429"/>
              <a:ext cx="377371" cy="523220"/>
            </a:xfrm>
            <a:prstGeom prst="rect">
              <a:avLst/>
            </a:prstGeom>
            <a:noFill/>
          </p:spPr>
          <p:txBody>
            <a:bodyPr wrap="square" rtlCol="0">
              <a:spAutoFit/>
            </a:bodyPr>
            <a:lstStyle/>
            <a:p>
              <a:r>
                <a:rPr lang="en-US" altLang="zh-CN" sz="2800" dirty="0">
                  <a:ea typeface="宋体"/>
                </a:rPr>
                <a:t>7</a:t>
              </a:r>
              <a:endParaRPr lang="zh-CN" altLang="en-US" sz="2800" dirty="0">
                <a:ea typeface="宋体"/>
              </a:endParaRPr>
            </a:p>
          </p:txBody>
        </p:sp>
      </p:grpSp>
      <p:grpSp>
        <p:nvGrpSpPr>
          <p:cNvPr id="59" name="组合 58"/>
          <p:cNvGrpSpPr/>
          <p:nvPr/>
        </p:nvGrpSpPr>
        <p:grpSpPr>
          <a:xfrm>
            <a:off x="2632710" y="5600700"/>
            <a:ext cx="6442334" cy="552450"/>
            <a:chOff x="2632710" y="5600700"/>
            <a:chExt cx="6442334" cy="552450"/>
          </a:xfrm>
        </p:grpSpPr>
        <p:sp>
          <p:nvSpPr>
            <p:cNvPr id="34" name="椭圆 33"/>
            <p:cNvSpPr/>
            <p:nvPr/>
          </p:nvSpPr>
          <p:spPr>
            <a:xfrm>
              <a:off x="2632710" y="5600700"/>
              <a:ext cx="552450" cy="5524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宋体"/>
              </a:endParaRPr>
            </a:p>
          </p:txBody>
        </p:sp>
        <p:cxnSp>
          <p:nvCxnSpPr>
            <p:cNvPr id="35" name="直接连接符 34"/>
            <p:cNvCxnSpPr/>
            <p:nvPr/>
          </p:nvCxnSpPr>
          <p:spPr>
            <a:xfrm>
              <a:off x="3185160" y="5922645"/>
              <a:ext cx="2331720" cy="5715"/>
            </a:xfrm>
            <a:prstGeom prst="line">
              <a:avLst/>
            </a:prstGeom>
            <a:ln>
              <a:solidFill>
                <a:schemeClr val="tx1">
                  <a:lumMod val="85000"/>
                  <a:lumOff val="15000"/>
                </a:schemeClr>
              </a:solidFill>
              <a:prstDash val="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618660" y="5864682"/>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1600" dirty="0">
                  <a:solidFill>
                    <a:schemeClr val="tx1"/>
                  </a:solidFill>
                  <a:ea typeface="宋体"/>
                </a:rPr>
                <a:t>2017</a:t>
              </a:r>
              <a:r>
                <a:rPr lang="zh-CN" altLang="en-US" sz="1600" dirty="0">
                  <a:solidFill>
                    <a:schemeClr val="tx1"/>
                  </a:solidFill>
                  <a:ea typeface="宋体"/>
                </a:rPr>
                <a:t>年</a:t>
              </a:r>
              <a:r>
                <a:rPr lang="en-US" altLang="zh-CN" sz="1600" dirty="0">
                  <a:solidFill>
                    <a:schemeClr val="tx1"/>
                  </a:solidFill>
                  <a:ea typeface="宋体"/>
                </a:rPr>
                <a:t>9</a:t>
              </a:r>
              <a:r>
                <a:rPr lang="zh-CN" altLang="en-US" sz="1600" dirty="0">
                  <a:solidFill>
                    <a:schemeClr val="tx1"/>
                  </a:solidFill>
                  <a:ea typeface="宋体"/>
                </a:rPr>
                <a:t>月莫言</a:t>
              </a:r>
              <a:r>
                <a:rPr lang="en-US" altLang="zh-CN" sz="1600" dirty="0">
                  <a:solidFill>
                    <a:schemeClr val="tx1"/>
                  </a:solidFill>
                  <a:ea typeface="宋体"/>
                </a:rPr>
                <a:t>《</a:t>
              </a:r>
              <a:r>
                <a:rPr lang="zh-CN" altLang="en-US" sz="1600" dirty="0">
                  <a:solidFill>
                    <a:schemeClr val="tx1"/>
                  </a:solidFill>
                  <a:ea typeface="宋体"/>
                </a:rPr>
                <a:t>红高粱</a:t>
              </a:r>
              <a:r>
                <a:rPr lang="en-US" altLang="zh-CN" sz="1600" dirty="0">
                  <a:solidFill>
                    <a:schemeClr val="tx1"/>
                  </a:solidFill>
                  <a:ea typeface="宋体"/>
                </a:rPr>
                <a:t>》,</a:t>
              </a:r>
              <a:r>
                <a:rPr lang="zh-CN" altLang="en-US" sz="1600" dirty="0">
                  <a:solidFill>
                    <a:schemeClr val="tx1"/>
                  </a:solidFill>
                  <a:ea typeface="宋体"/>
                </a:rPr>
                <a:t>北京大学</a:t>
              </a:r>
              <a:endParaRPr lang="en-US" altLang="zh-CN" sz="1600" dirty="0">
                <a:solidFill>
                  <a:schemeClr val="tx1"/>
                </a:solidFill>
                <a:ea typeface="宋体"/>
              </a:endParaRPr>
            </a:p>
          </p:txBody>
        </p:sp>
        <p:sp>
          <p:nvSpPr>
            <p:cNvPr id="51" name="TextBox 50"/>
            <p:cNvSpPr txBox="1"/>
            <p:nvPr/>
          </p:nvSpPr>
          <p:spPr>
            <a:xfrm>
              <a:off x="2728686" y="5602515"/>
              <a:ext cx="377371" cy="523220"/>
            </a:xfrm>
            <a:prstGeom prst="rect">
              <a:avLst/>
            </a:prstGeom>
            <a:noFill/>
          </p:spPr>
          <p:txBody>
            <a:bodyPr wrap="square" rtlCol="0">
              <a:spAutoFit/>
            </a:bodyPr>
            <a:lstStyle/>
            <a:p>
              <a:r>
                <a:rPr lang="en-US" altLang="zh-CN" sz="2800" dirty="0">
                  <a:ea typeface="宋体"/>
                </a:rPr>
                <a:t>8</a:t>
              </a:r>
              <a:endParaRPr lang="zh-CN" altLang="en-US" sz="2800" dirty="0">
                <a:ea typeface="宋体"/>
              </a:endParaRPr>
            </a:p>
          </p:txBody>
        </p:sp>
      </p:grpSp>
      <p:cxnSp>
        <p:nvCxnSpPr>
          <p:cNvPr id="61" name="直接连接符 60"/>
          <p:cNvCxnSpPr/>
          <p:nvPr/>
        </p:nvCxnSpPr>
        <p:spPr>
          <a:xfrm>
            <a:off x="1364343" y="1026125"/>
            <a:ext cx="947319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1566044" y="573595"/>
            <a:ext cx="4690556" cy="461665"/>
          </a:xfrm>
          <a:prstGeom prst="rect">
            <a:avLst/>
          </a:prstGeom>
        </p:spPr>
        <p:txBody>
          <a:bodyPr wrap="square">
            <a:spAutoFit/>
          </a:bodyPr>
          <a:lstStyle/>
          <a:p>
            <a:r>
              <a:rPr lang="zh-CN" altLang="en-US" sz="2400" b="1" dirty="0">
                <a:solidFill>
                  <a:schemeClr val="tx1">
                    <a:lumMod val="75000"/>
                    <a:lumOff val="25000"/>
                  </a:schemeClr>
                </a:solidFill>
                <a:latin typeface="宋体"/>
                <a:ea typeface="宋体"/>
              </a:rPr>
              <a:t>参考文献</a:t>
            </a:r>
          </a:p>
        </p:txBody>
      </p:sp>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873" y="425930"/>
            <a:ext cx="971148" cy="1200389"/>
          </a:xfrm>
          <a:prstGeom prst="rect">
            <a:avLst/>
          </a:prstGeom>
        </p:spPr>
      </p:pic>
    </p:spTree>
    <p:extLst>
      <p:ext uri="{BB962C8B-B14F-4D97-AF65-F5344CB8AC3E}">
        <p14:creationId xmlns:p14="http://schemas.microsoft.com/office/powerpoint/2010/main" val="913489611"/>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childTnLst>
                              </p:cTn>
                            </p:par>
                            <p:par>
                              <p:cTn id="10" fill="hold">
                                <p:stCondLst>
                                  <p:cond delay="500"/>
                                </p:stCondLst>
                                <p:childTnLst>
                                  <p:par>
                                    <p:cTn id="11" presetID="2" presetClass="entr" presetSubtype="2" fill="hold" grpId="0" nodeType="afterEffect" p14:presetBounceEnd="36000">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14:bounceEnd="36000">
                                          <p:cBhvr additive="base">
                                            <p:cTn id="13" dur="500" fill="hold"/>
                                            <p:tgtEl>
                                              <p:spTgt spid="62"/>
                                            </p:tgtEl>
                                            <p:attrNameLst>
                                              <p:attrName>ppt_x</p:attrName>
                                            </p:attrNameLst>
                                          </p:cBhvr>
                                          <p:tavLst>
                                            <p:tav tm="0">
                                              <p:val>
                                                <p:strVal val="1+#ppt_w/2"/>
                                              </p:val>
                                            </p:tav>
                                            <p:tav tm="100000">
                                              <p:val>
                                                <p:strVal val="#ppt_x"/>
                                              </p:val>
                                            </p:tav>
                                          </p:tavLst>
                                        </p:anim>
                                        <p:anim calcmode="lin" valueType="num" p14:bounceEnd="36000">
                                          <p:cBhvr additive="base">
                                            <p:cTn id="14" dur="500" fill="hold"/>
                                            <p:tgtEl>
                                              <p:spTgt spid="62"/>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anim calcmode="lin" valueType="num">
                                          <p:cBhvr>
                                            <p:cTn id="17" dur="1000" fill="hold"/>
                                            <p:tgtEl>
                                              <p:spTgt spid="63"/>
                                            </p:tgtEl>
                                            <p:attrNameLst>
                                              <p:attrName>ppt_w</p:attrName>
                                            </p:attrNameLst>
                                          </p:cBhvr>
                                          <p:tavLst>
                                            <p:tav tm="0">
                                              <p:val>
                                                <p:fltVal val="0"/>
                                              </p:val>
                                            </p:tav>
                                            <p:tav tm="100000">
                                              <p:val>
                                                <p:strVal val="#ppt_w"/>
                                              </p:val>
                                            </p:tav>
                                          </p:tavLst>
                                        </p:anim>
                                        <p:anim calcmode="lin" valueType="num">
                                          <p:cBhvr>
                                            <p:cTn id="18" dur="1000" fill="hold"/>
                                            <p:tgtEl>
                                              <p:spTgt spid="63"/>
                                            </p:tgtEl>
                                            <p:attrNameLst>
                                              <p:attrName>ppt_h</p:attrName>
                                            </p:attrNameLst>
                                          </p:cBhvr>
                                          <p:tavLst>
                                            <p:tav tm="0">
                                              <p:val>
                                                <p:fltVal val="0"/>
                                              </p:val>
                                            </p:tav>
                                            <p:tav tm="100000">
                                              <p:val>
                                                <p:strVal val="#ppt_h"/>
                                              </p:val>
                                            </p:tav>
                                          </p:tavLst>
                                        </p:anim>
                                        <p:anim calcmode="lin" valueType="num">
                                          <p:cBhvr>
                                            <p:cTn id="19" dur="1000" fill="hold"/>
                                            <p:tgtEl>
                                              <p:spTgt spid="63"/>
                                            </p:tgtEl>
                                            <p:attrNameLst>
                                              <p:attrName>style.rotation</p:attrName>
                                            </p:attrNameLst>
                                          </p:cBhvr>
                                          <p:tavLst>
                                            <p:tav tm="0">
                                              <p:val>
                                                <p:fltVal val="90"/>
                                              </p:val>
                                            </p:tav>
                                            <p:tav tm="100000">
                                              <p:val>
                                                <p:fltVal val="0"/>
                                              </p:val>
                                            </p:tav>
                                          </p:tavLst>
                                        </p:anim>
                                        <p:animEffect transition="in" filter="fade">
                                          <p:cBhvr>
                                            <p:cTn id="20" dur="1000"/>
                                            <p:tgtEl>
                                              <p:spTgt spid="63"/>
                                            </p:tgtEl>
                                          </p:cBhvr>
                                        </p:animEffect>
                                      </p:childTnLst>
                                    </p:cTn>
                                  </p:par>
                                </p:childTnLst>
                              </p:cTn>
                            </p:par>
                            <p:par>
                              <p:cTn id="21" fill="hold">
                                <p:stCondLst>
                                  <p:cond delay="1500"/>
                                </p:stCondLst>
                                <p:childTnLst>
                                  <p:par>
                                    <p:cTn id="22" presetID="2" presetClass="entr" presetSubtype="4" fill="hold"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300" fill="hold"/>
                                            <p:tgtEl>
                                              <p:spTgt spid="52"/>
                                            </p:tgtEl>
                                            <p:attrNameLst>
                                              <p:attrName>ppt_x</p:attrName>
                                            </p:attrNameLst>
                                          </p:cBhvr>
                                          <p:tavLst>
                                            <p:tav tm="0">
                                              <p:val>
                                                <p:strVal val="#ppt_x"/>
                                              </p:val>
                                            </p:tav>
                                            <p:tav tm="100000">
                                              <p:val>
                                                <p:strVal val="#ppt_x"/>
                                              </p:val>
                                            </p:tav>
                                          </p:tavLst>
                                        </p:anim>
                                        <p:anim calcmode="lin" valueType="num">
                                          <p:cBhvr additive="base">
                                            <p:cTn id="25" dur="300" fill="hold"/>
                                            <p:tgtEl>
                                              <p:spTgt spid="52"/>
                                            </p:tgtEl>
                                            <p:attrNameLst>
                                              <p:attrName>ppt_y</p:attrName>
                                            </p:attrNameLst>
                                          </p:cBhvr>
                                          <p:tavLst>
                                            <p:tav tm="0">
                                              <p:val>
                                                <p:strVal val="1+#ppt_h/2"/>
                                              </p:val>
                                            </p:tav>
                                            <p:tav tm="100000">
                                              <p:val>
                                                <p:strVal val="#ppt_y"/>
                                              </p:val>
                                            </p:tav>
                                          </p:tavLst>
                                        </p:anim>
                                      </p:childTnLst>
                                    </p:cTn>
                                  </p:par>
                                </p:childTnLst>
                              </p:cTn>
                            </p:par>
                            <p:par>
                              <p:cTn id="26" fill="hold">
                                <p:stCondLst>
                                  <p:cond delay="1800"/>
                                </p:stCondLst>
                                <p:childTnLst>
                                  <p:par>
                                    <p:cTn id="27" presetID="2" presetClass="entr" presetSubtype="4"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 calcmode="lin" valueType="num">
                                          <p:cBhvr additive="base">
                                            <p:cTn id="29" dur="300" fill="hold"/>
                                            <p:tgtEl>
                                              <p:spTgt spid="53"/>
                                            </p:tgtEl>
                                            <p:attrNameLst>
                                              <p:attrName>ppt_x</p:attrName>
                                            </p:attrNameLst>
                                          </p:cBhvr>
                                          <p:tavLst>
                                            <p:tav tm="0">
                                              <p:val>
                                                <p:strVal val="#ppt_x"/>
                                              </p:val>
                                            </p:tav>
                                            <p:tav tm="100000">
                                              <p:val>
                                                <p:strVal val="#ppt_x"/>
                                              </p:val>
                                            </p:tav>
                                          </p:tavLst>
                                        </p:anim>
                                        <p:anim calcmode="lin" valueType="num">
                                          <p:cBhvr additive="base">
                                            <p:cTn id="30" dur="300" fill="hold"/>
                                            <p:tgtEl>
                                              <p:spTgt spid="53"/>
                                            </p:tgtEl>
                                            <p:attrNameLst>
                                              <p:attrName>ppt_y</p:attrName>
                                            </p:attrNameLst>
                                          </p:cBhvr>
                                          <p:tavLst>
                                            <p:tav tm="0">
                                              <p:val>
                                                <p:strVal val="1+#ppt_h/2"/>
                                              </p:val>
                                            </p:tav>
                                            <p:tav tm="100000">
                                              <p:val>
                                                <p:strVal val="#ppt_y"/>
                                              </p:val>
                                            </p:tav>
                                          </p:tavLst>
                                        </p:anim>
                                      </p:childTnLst>
                                    </p:cTn>
                                  </p:par>
                                </p:childTnLst>
                              </p:cTn>
                            </p:par>
                            <p:par>
                              <p:cTn id="31" fill="hold">
                                <p:stCondLst>
                                  <p:cond delay="2100"/>
                                </p:stCondLst>
                                <p:childTnLst>
                                  <p:par>
                                    <p:cTn id="32" presetID="2" presetClass="entr" presetSubtype="4" fill="hold" nodeType="afterEffect">
                                      <p:stCondLst>
                                        <p:cond delay="0"/>
                                      </p:stCondLst>
                                      <p:childTnLst>
                                        <p:set>
                                          <p:cBhvr>
                                            <p:cTn id="33" dur="1" fill="hold">
                                              <p:stCondLst>
                                                <p:cond delay="0"/>
                                              </p:stCondLst>
                                            </p:cTn>
                                            <p:tgtEl>
                                              <p:spTgt spid="54"/>
                                            </p:tgtEl>
                                            <p:attrNameLst>
                                              <p:attrName>style.visibility</p:attrName>
                                            </p:attrNameLst>
                                          </p:cBhvr>
                                          <p:to>
                                            <p:strVal val="visible"/>
                                          </p:to>
                                        </p:set>
                                        <p:anim calcmode="lin" valueType="num">
                                          <p:cBhvr additive="base">
                                            <p:cTn id="34" dur="300" fill="hold"/>
                                            <p:tgtEl>
                                              <p:spTgt spid="54"/>
                                            </p:tgtEl>
                                            <p:attrNameLst>
                                              <p:attrName>ppt_x</p:attrName>
                                            </p:attrNameLst>
                                          </p:cBhvr>
                                          <p:tavLst>
                                            <p:tav tm="0">
                                              <p:val>
                                                <p:strVal val="#ppt_x"/>
                                              </p:val>
                                            </p:tav>
                                            <p:tav tm="100000">
                                              <p:val>
                                                <p:strVal val="#ppt_x"/>
                                              </p:val>
                                            </p:tav>
                                          </p:tavLst>
                                        </p:anim>
                                        <p:anim calcmode="lin" valueType="num">
                                          <p:cBhvr additive="base">
                                            <p:cTn id="35" dur="300" fill="hold"/>
                                            <p:tgtEl>
                                              <p:spTgt spid="54"/>
                                            </p:tgtEl>
                                            <p:attrNameLst>
                                              <p:attrName>ppt_y</p:attrName>
                                            </p:attrNameLst>
                                          </p:cBhvr>
                                          <p:tavLst>
                                            <p:tav tm="0">
                                              <p:val>
                                                <p:strVal val="1+#ppt_h/2"/>
                                              </p:val>
                                            </p:tav>
                                            <p:tav tm="100000">
                                              <p:val>
                                                <p:strVal val="#ppt_y"/>
                                              </p:val>
                                            </p:tav>
                                          </p:tavLst>
                                        </p:anim>
                                      </p:childTnLst>
                                    </p:cTn>
                                  </p:par>
                                </p:childTnLst>
                              </p:cTn>
                            </p:par>
                            <p:par>
                              <p:cTn id="36" fill="hold">
                                <p:stCondLst>
                                  <p:cond delay="2400"/>
                                </p:stCondLst>
                                <p:childTnLst>
                                  <p:par>
                                    <p:cTn id="37" presetID="2" presetClass="entr" presetSubtype="4" fill="hold" nodeType="afterEffect">
                                      <p:stCondLst>
                                        <p:cond delay="0"/>
                                      </p:stCondLst>
                                      <p:childTnLst>
                                        <p:set>
                                          <p:cBhvr>
                                            <p:cTn id="38" dur="1" fill="hold">
                                              <p:stCondLst>
                                                <p:cond delay="0"/>
                                              </p:stCondLst>
                                            </p:cTn>
                                            <p:tgtEl>
                                              <p:spTgt spid="55"/>
                                            </p:tgtEl>
                                            <p:attrNameLst>
                                              <p:attrName>style.visibility</p:attrName>
                                            </p:attrNameLst>
                                          </p:cBhvr>
                                          <p:to>
                                            <p:strVal val="visible"/>
                                          </p:to>
                                        </p:set>
                                        <p:anim calcmode="lin" valueType="num">
                                          <p:cBhvr additive="base">
                                            <p:cTn id="39" dur="300" fill="hold"/>
                                            <p:tgtEl>
                                              <p:spTgt spid="55"/>
                                            </p:tgtEl>
                                            <p:attrNameLst>
                                              <p:attrName>ppt_x</p:attrName>
                                            </p:attrNameLst>
                                          </p:cBhvr>
                                          <p:tavLst>
                                            <p:tav tm="0">
                                              <p:val>
                                                <p:strVal val="#ppt_x"/>
                                              </p:val>
                                            </p:tav>
                                            <p:tav tm="100000">
                                              <p:val>
                                                <p:strVal val="#ppt_x"/>
                                              </p:val>
                                            </p:tav>
                                          </p:tavLst>
                                        </p:anim>
                                        <p:anim calcmode="lin" valueType="num">
                                          <p:cBhvr additive="base">
                                            <p:cTn id="40" dur="300" fill="hold"/>
                                            <p:tgtEl>
                                              <p:spTgt spid="55"/>
                                            </p:tgtEl>
                                            <p:attrNameLst>
                                              <p:attrName>ppt_y</p:attrName>
                                            </p:attrNameLst>
                                          </p:cBhvr>
                                          <p:tavLst>
                                            <p:tav tm="0">
                                              <p:val>
                                                <p:strVal val="1+#ppt_h/2"/>
                                              </p:val>
                                            </p:tav>
                                            <p:tav tm="100000">
                                              <p:val>
                                                <p:strVal val="#ppt_y"/>
                                              </p:val>
                                            </p:tav>
                                          </p:tavLst>
                                        </p:anim>
                                      </p:childTnLst>
                                    </p:cTn>
                                  </p:par>
                                </p:childTnLst>
                              </p:cTn>
                            </p:par>
                            <p:par>
                              <p:cTn id="41" fill="hold">
                                <p:stCondLst>
                                  <p:cond delay="2700"/>
                                </p:stCondLst>
                                <p:childTnLst>
                                  <p:par>
                                    <p:cTn id="42" presetID="2" presetClass="entr" presetSubtype="4" fill="hold" nodeType="afterEffect">
                                      <p:stCondLst>
                                        <p:cond delay="0"/>
                                      </p:stCondLst>
                                      <p:childTnLst>
                                        <p:set>
                                          <p:cBhvr>
                                            <p:cTn id="43" dur="1" fill="hold">
                                              <p:stCondLst>
                                                <p:cond delay="0"/>
                                              </p:stCondLst>
                                            </p:cTn>
                                            <p:tgtEl>
                                              <p:spTgt spid="56"/>
                                            </p:tgtEl>
                                            <p:attrNameLst>
                                              <p:attrName>style.visibility</p:attrName>
                                            </p:attrNameLst>
                                          </p:cBhvr>
                                          <p:to>
                                            <p:strVal val="visible"/>
                                          </p:to>
                                        </p:set>
                                        <p:anim calcmode="lin" valueType="num">
                                          <p:cBhvr additive="base">
                                            <p:cTn id="44" dur="300" fill="hold"/>
                                            <p:tgtEl>
                                              <p:spTgt spid="56"/>
                                            </p:tgtEl>
                                            <p:attrNameLst>
                                              <p:attrName>ppt_x</p:attrName>
                                            </p:attrNameLst>
                                          </p:cBhvr>
                                          <p:tavLst>
                                            <p:tav tm="0">
                                              <p:val>
                                                <p:strVal val="#ppt_x"/>
                                              </p:val>
                                            </p:tav>
                                            <p:tav tm="100000">
                                              <p:val>
                                                <p:strVal val="#ppt_x"/>
                                              </p:val>
                                            </p:tav>
                                          </p:tavLst>
                                        </p:anim>
                                        <p:anim calcmode="lin" valueType="num">
                                          <p:cBhvr additive="base">
                                            <p:cTn id="45" dur="300" fill="hold"/>
                                            <p:tgtEl>
                                              <p:spTgt spid="56"/>
                                            </p:tgtEl>
                                            <p:attrNameLst>
                                              <p:attrName>ppt_y</p:attrName>
                                            </p:attrNameLst>
                                          </p:cBhvr>
                                          <p:tavLst>
                                            <p:tav tm="0">
                                              <p:val>
                                                <p:strVal val="1+#ppt_h/2"/>
                                              </p:val>
                                            </p:tav>
                                            <p:tav tm="100000">
                                              <p:val>
                                                <p:strVal val="#ppt_y"/>
                                              </p:val>
                                            </p:tav>
                                          </p:tavLst>
                                        </p:anim>
                                      </p:childTnLst>
                                    </p:cTn>
                                  </p:par>
                                </p:childTnLst>
                              </p:cTn>
                            </p:par>
                            <p:par>
                              <p:cTn id="46" fill="hold">
                                <p:stCondLst>
                                  <p:cond delay="3000"/>
                                </p:stCondLst>
                                <p:childTnLst>
                                  <p:par>
                                    <p:cTn id="47" presetID="2" presetClass="entr" presetSubtype="4" fill="hold" nodeType="afterEffect">
                                      <p:stCondLst>
                                        <p:cond delay="0"/>
                                      </p:stCondLst>
                                      <p:childTnLst>
                                        <p:set>
                                          <p:cBhvr>
                                            <p:cTn id="48" dur="1" fill="hold">
                                              <p:stCondLst>
                                                <p:cond delay="0"/>
                                              </p:stCondLst>
                                            </p:cTn>
                                            <p:tgtEl>
                                              <p:spTgt spid="57"/>
                                            </p:tgtEl>
                                            <p:attrNameLst>
                                              <p:attrName>style.visibility</p:attrName>
                                            </p:attrNameLst>
                                          </p:cBhvr>
                                          <p:to>
                                            <p:strVal val="visible"/>
                                          </p:to>
                                        </p:set>
                                        <p:anim calcmode="lin" valueType="num">
                                          <p:cBhvr additive="base">
                                            <p:cTn id="49" dur="300" fill="hold"/>
                                            <p:tgtEl>
                                              <p:spTgt spid="57"/>
                                            </p:tgtEl>
                                            <p:attrNameLst>
                                              <p:attrName>ppt_x</p:attrName>
                                            </p:attrNameLst>
                                          </p:cBhvr>
                                          <p:tavLst>
                                            <p:tav tm="0">
                                              <p:val>
                                                <p:strVal val="#ppt_x"/>
                                              </p:val>
                                            </p:tav>
                                            <p:tav tm="100000">
                                              <p:val>
                                                <p:strVal val="#ppt_x"/>
                                              </p:val>
                                            </p:tav>
                                          </p:tavLst>
                                        </p:anim>
                                        <p:anim calcmode="lin" valueType="num">
                                          <p:cBhvr additive="base">
                                            <p:cTn id="50" dur="300" fill="hold"/>
                                            <p:tgtEl>
                                              <p:spTgt spid="57"/>
                                            </p:tgtEl>
                                            <p:attrNameLst>
                                              <p:attrName>ppt_y</p:attrName>
                                            </p:attrNameLst>
                                          </p:cBhvr>
                                          <p:tavLst>
                                            <p:tav tm="0">
                                              <p:val>
                                                <p:strVal val="1+#ppt_h/2"/>
                                              </p:val>
                                            </p:tav>
                                            <p:tav tm="100000">
                                              <p:val>
                                                <p:strVal val="#ppt_y"/>
                                              </p:val>
                                            </p:tav>
                                          </p:tavLst>
                                        </p:anim>
                                      </p:childTnLst>
                                    </p:cTn>
                                  </p:par>
                                </p:childTnLst>
                              </p:cTn>
                            </p:par>
                            <p:par>
                              <p:cTn id="51" fill="hold">
                                <p:stCondLst>
                                  <p:cond delay="3300"/>
                                </p:stCondLst>
                                <p:childTnLst>
                                  <p:par>
                                    <p:cTn id="52" presetID="2" presetClass="entr" presetSubtype="4" fill="hold" nodeType="afterEffect">
                                      <p:stCondLst>
                                        <p:cond delay="0"/>
                                      </p:stCondLst>
                                      <p:childTnLst>
                                        <p:set>
                                          <p:cBhvr>
                                            <p:cTn id="53" dur="1" fill="hold">
                                              <p:stCondLst>
                                                <p:cond delay="0"/>
                                              </p:stCondLst>
                                            </p:cTn>
                                            <p:tgtEl>
                                              <p:spTgt spid="58"/>
                                            </p:tgtEl>
                                            <p:attrNameLst>
                                              <p:attrName>style.visibility</p:attrName>
                                            </p:attrNameLst>
                                          </p:cBhvr>
                                          <p:to>
                                            <p:strVal val="visible"/>
                                          </p:to>
                                        </p:set>
                                        <p:anim calcmode="lin" valueType="num">
                                          <p:cBhvr additive="base">
                                            <p:cTn id="54" dur="300" fill="hold"/>
                                            <p:tgtEl>
                                              <p:spTgt spid="58"/>
                                            </p:tgtEl>
                                            <p:attrNameLst>
                                              <p:attrName>ppt_x</p:attrName>
                                            </p:attrNameLst>
                                          </p:cBhvr>
                                          <p:tavLst>
                                            <p:tav tm="0">
                                              <p:val>
                                                <p:strVal val="#ppt_x"/>
                                              </p:val>
                                            </p:tav>
                                            <p:tav tm="100000">
                                              <p:val>
                                                <p:strVal val="#ppt_x"/>
                                              </p:val>
                                            </p:tav>
                                          </p:tavLst>
                                        </p:anim>
                                        <p:anim calcmode="lin" valueType="num">
                                          <p:cBhvr additive="base">
                                            <p:cTn id="55" dur="300" fill="hold"/>
                                            <p:tgtEl>
                                              <p:spTgt spid="58"/>
                                            </p:tgtEl>
                                            <p:attrNameLst>
                                              <p:attrName>ppt_y</p:attrName>
                                            </p:attrNameLst>
                                          </p:cBhvr>
                                          <p:tavLst>
                                            <p:tav tm="0">
                                              <p:val>
                                                <p:strVal val="1+#ppt_h/2"/>
                                              </p:val>
                                            </p:tav>
                                            <p:tav tm="100000">
                                              <p:val>
                                                <p:strVal val="#ppt_y"/>
                                              </p:val>
                                            </p:tav>
                                          </p:tavLst>
                                        </p:anim>
                                      </p:childTnLst>
                                    </p:cTn>
                                  </p:par>
                                </p:childTnLst>
                              </p:cTn>
                            </p:par>
                            <p:par>
                              <p:cTn id="56" fill="hold">
                                <p:stCondLst>
                                  <p:cond delay="3600"/>
                                </p:stCondLst>
                                <p:childTnLst>
                                  <p:par>
                                    <p:cTn id="57" presetID="2" presetClass="entr" presetSubtype="4" fill="hold" nodeType="afterEffect">
                                      <p:stCondLst>
                                        <p:cond delay="0"/>
                                      </p:stCondLst>
                                      <p:childTnLst>
                                        <p:set>
                                          <p:cBhvr>
                                            <p:cTn id="58" dur="1" fill="hold">
                                              <p:stCondLst>
                                                <p:cond delay="0"/>
                                              </p:stCondLst>
                                            </p:cTn>
                                            <p:tgtEl>
                                              <p:spTgt spid="59"/>
                                            </p:tgtEl>
                                            <p:attrNameLst>
                                              <p:attrName>style.visibility</p:attrName>
                                            </p:attrNameLst>
                                          </p:cBhvr>
                                          <p:to>
                                            <p:strVal val="visible"/>
                                          </p:to>
                                        </p:set>
                                        <p:anim calcmode="lin" valueType="num">
                                          <p:cBhvr additive="base">
                                            <p:cTn id="59" dur="300" fill="hold"/>
                                            <p:tgtEl>
                                              <p:spTgt spid="59"/>
                                            </p:tgtEl>
                                            <p:attrNameLst>
                                              <p:attrName>ppt_x</p:attrName>
                                            </p:attrNameLst>
                                          </p:cBhvr>
                                          <p:tavLst>
                                            <p:tav tm="0">
                                              <p:val>
                                                <p:strVal val="#ppt_x"/>
                                              </p:val>
                                            </p:tav>
                                            <p:tav tm="100000">
                                              <p:val>
                                                <p:strVal val="#ppt_x"/>
                                              </p:val>
                                            </p:tav>
                                          </p:tavLst>
                                        </p:anim>
                                        <p:anim calcmode="lin" valueType="num">
                                          <p:cBhvr additive="base">
                                            <p:cTn id="60" dur="3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cBhvr additive="base">
                                            <p:cTn id="13" dur="500" fill="hold"/>
                                            <p:tgtEl>
                                              <p:spTgt spid="62"/>
                                            </p:tgtEl>
                                            <p:attrNameLst>
                                              <p:attrName>ppt_x</p:attrName>
                                            </p:attrNameLst>
                                          </p:cBhvr>
                                          <p:tavLst>
                                            <p:tav tm="0">
                                              <p:val>
                                                <p:strVal val="1+#ppt_w/2"/>
                                              </p:val>
                                            </p:tav>
                                            <p:tav tm="100000">
                                              <p:val>
                                                <p:strVal val="#ppt_x"/>
                                              </p:val>
                                            </p:tav>
                                          </p:tavLst>
                                        </p:anim>
                                        <p:anim calcmode="lin" valueType="num">
                                          <p:cBhvr additive="base">
                                            <p:cTn id="14" dur="500" fill="hold"/>
                                            <p:tgtEl>
                                              <p:spTgt spid="62"/>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anim calcmode="lin" valueType="num">
                                          <p:cBhvr>
                                            <p:cTn id="17" dur="1000" fill="hold"/>
                                            <p:tgtEl>
                                              <p:spTgt spid="63"/>
                                            </p:tgtEl>
                                            <p:attrNameLst>
                                              <p:attrName>ppt_w</p:attrName>
                                            </p:attrNameLst>
                                          </p:cBhvr>
                                          <p:tavLst>
                                            <p:tav tm="0">
                                              <p:val>
                                                <p:fltVal val="0"/>
                                              </p:val>
                                            </p:tav>
                                            <p:tav tm="100000">
                                              <p:val>
                                                <p:strVal val="#ppt_w"/>
                                              </p:val>
                                            </p:tav>
                                          </p:tavLst>
                                        </p:anim>
                                        <p:anim calcmode="lin" valueType="num">
                                          <p:cBhvr>
                                            <p:cTn id="18" dur="1000" fill="hold"/>
                                            <p:tgtEl>
                                              <p:spTgt spid="63"/>
                                            </p:tgtEl>
                                            <p:attrNameLst>
                                              <p:attrName>ppt_h</p:attrName>
                                            </p:attrNameLst>
                                          </p:cBhvr>
                                          <p:tavLst>
                                            <p:tav tm="0">
                                              <p:val>
                                                <p:fltVal val="0"/>
                                              </p:val>
                                            </p:tav>
                                            <p:tav tm="100000">
                                              <p:val>
                                                <p:strVal val="#ppt_h"/>
                                              </p:val>
                                            </p:tav>
                                          </p:tavLst>
                                        </p:anim>
                                        <p:anim calcmode="lin" valueType="num">
                                          <p:cBhvr>
                                            <p:cTn id="19" dur="1000" fill="hold"/>
                                            <p:tgtEl>
                                              <p:spTgt spid="63"/>
                                            </p:tgtEl>
                                            <p:attrNameLst>
                                              <p:attrName>style.rotation</p:attrName>
                                            </p:attrNameLst>
                                          </p:cBhvr>
                                          <p:tavLst>
                                            <p:tav tm="0">
                                              <p:val>
                                                <p:fltVal val="90"/>
                                              </p:val>
                                            </p:tav>
                                            <p:tav tm="100000">
                                              <p:val>
                                                <p:fltVal val="0"/>
                                              </p:val>
                                            </p:tav>
                                          </p:tavLst>
                                        </p:anim>
                                        <p:animEffect transition="in" filter="fade">
                                          <p:cBhvr>
                                            <p:cTn id="20" dur="1000"/>
                                            <p:tgtEl>
                                              <p:spTgt spid="63"/>
                                            </p:tgtEl>
                                          </p:cBhvr>
                                        </p:animEffect>
                                      </p:childTnLst>
                                    </p:cTn>
                                  </p:par>
                                </p:childTnLst>
                              </p:cTn>
                            </p:par>
                            <p:par>
                              <p:cTn id="21" fill="hold">
                                <p:stCondLst>
                                  <p:cond delay="1500"/>
                                </p:stCondLst>
                                <p:childTnLst>
                                  <p:par>
                                    <p:cTn id="22" presetID="2" presetClass="entr" presetSubtype="4" fill="hold"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300" fill="hold"/>
                                            <p:tgtEl>
                                              <p:spTgt spid="52"/>
                                            </p:tgtEl>
                                            <p:attrNameLst>
                                              <p:attrName>ppt_x</p:attrName>
                                            </p:attrNameLst>
                                          </p:cBhvr>
                                          <p:tavLst>
                                            <p:tav tm="0">
                                              <p:val>
                                                <p:strVal val="#ppt_x"/>
                                              </p:val>
                                            </p:tav>
                                            <p:tav tm="100000">
                                              <p:val>
                                                <p:strVal val="#ppt_x"/>
                                              </p:val>
                                            </p:tav>
                                          </p:tavLst>
                                        </p:anim>
                                        <p:anim calcmode="lin" valueType="num">
                                          <p:cBhvr additive="base">
                                            <p:cTn id="25" dur="300" fill="hold"/>
                                            <p:tgtEl>
                                              <p:spTgt spid="52"/>
                                            </p:tgtEl>
                                            <p:attrNameLst>
                                              <p:attrName>ppt_y</p:attrName>
                                            </p:attrNameLst>
                                          </p:cBhvr>
                                          <p:tavLst>
                                            <p:tav tm="0">
                                              <p:val>
                                                <p:strVal val="1+#ppt_h/2"/>
                                              </p:val>
                                            </p:tav>
                                            <p:tav tm="100000">
                                              <p:val>
                                                <p:strVal val="#ppt_y"/>
                                              </p:val>
                                            </p:tav>
                                          </p:tavLst>
                                        </p:anim>
                                      </p:childTnLst>
                                    </p:cTn>
                                  </p:par>
                                </p:childTnLst>
                              </p:cTn>
                            </p:par>
                            <p:par>
                              <p:cTn id="26" fill="hold">
                                <p:stCondLst>
                                  <p:cond delay="1800"/>
                                </p:stCondLst>
                                <p:childTnLst>
                                  <p:par>
                                    <p:cTn id="27" presetID="2" presetClass="entr" presetSubtype="4"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 calcmode="lin" valueType="num">
                                          <p:cBhvr additive="base">
                                            <p:cTn id="29" dur="300" fill="hold"/>
                                            <p:tgtEl>
                                              <p:spTgt spid="53"/>
                                            </p:tgtEl>
                                            <p:attrNameLst>
                                              <p:attrName>ppt_x</p:attrName>
                                            </p:attrNameLst>
                                          </p:cBhvr>
                                          <p:tavLst>
                                            <p:tav tm="0">
                                              <p:val>
                                                <p:strVal val="#ppt_x"/>
                                              </p:val>
                                            </p:tav>
                                            <p:tav tm="100000">
                                              <p:val>
                                                <p:strVal val="#ppt_x"/>
                                              </p:val>
                                            </p:tav>
                                          </p:tavLst>
                                        </p:anim>
                                        <p:anim calcmode="lin" valueType="num">
                                          <p:cBhvr additive="base">
                                            <p:cTn id="30" dur="300" fill="hold"/>
                                            <p:tgtEl>
                                              <p:spTgt spid="53"/>
                                            </p:tgtEl>
                                            <p:attrNameLst>
                                              <p:attrName>ppt_y</p:attrName>
                                            </p:attrNameLst>
                                          </p:cBhvr>
                                          <p:tavLst>
                                            <p:tav tm="0">
                                              <p:val>
                                                <p:strVal val="1+#ppt_h/2"/>
                                              </p:val>
                                            </p:tav>
                                            <p:tav tm="100000">
                                              <p:val>
                                                <p:strVal val="#ppt_y"/>
                                              </p:val>
                                            </p:tav>
                                          </p:tavLst>
                                        </p:anim>
                                      </p:childTnLst>
                                    </p:cTn>
                                  </p:par>
                                </p:childTnLst>
                              </p:cTn>
                            </p:par>
                            <p:par>
                              <p:cTn id="31" fill="hold">
                                <p:stCondLst>
                                  <p:cond delay="2100"/>
                                </p:stCondLst>
                                <p:childTnLst>
                                  <p:par>
                                    <p:cTn id="32" presetID="2" presetClass="entr" presetSubtype="4" fill="hold" nodeType="afterEffect">
                                      <p:stCondLst>
                                        <p:cond delay="0"/>
                                      </p:stCondLst>
                                      <p:childTnLst>
                                        <p:set>
                                          <p:cBhvr>
                                            <p:cTn id="33" dur="1" fill="hold">
                                              <p:stCondLst>
                                                <p:cond delay="0"/>
                                              </p:stCondLst>
                                            </p:cTn>
                                            <p:tgtEl>
                                              <p:spTgt spid="54"/>
                                            </p:tgtEl>
                                            <p:attrNameLst>
                                              <p:attrName>style.visibility</p:attrName>
                                            </p:attrNameLst>
                                          </p:cBhvr>
                                          <p:to>
                                            <p:strVal val="visible"/>
                                          </p:to>
                                        </p:set>
                                        <p:anim calcmode="lin" valueType="num">
                                          <p:cBhvr additive="base">
                                            <p:cTn id="34" dur="300" fill="hold"/>
                                            <p:tgtEl>
                                              <p:spTgt spid="54"/>
                                            </p:tgtEl>
                                            <p:attrNameLst>
                                              <p:attrName>ppt_x</p:attrName>
                                            </p:attrNameLst>
                                          </p:cBhvr>
                                          <p:tavLst>
                                            <p:tav tm="0">
                                              <p:val>
                                                <p:strVal val="#ppt_x"/>
                                              </p:val>
                                            </p:tav>
                                            <p:tav tm="100000">
                                              <p:val>
                                                <p:strVal val="#ppt_x"/>
                                              </p:val>
                                            </p:tav>
                                          </p:tavLst>
                                        </p:anim>
                                        <p:anim calcmode="lin" valueType="num">
                                          <p:cBhvr additive="base">
                                            <p:cTn id="35" dur="300" fill="hold"/>
                                            <p:tgtEl>
                                              <p:spTgt spid="54"/>
                                            </p:tgtEl>
                                            <p:attrNameLst>
                                              <p:attrName>ppt_y</p:attrName>
                                            </p:attrNameLst>
                                          </p:cBhvr>
                                          <p:tavLst>
                                            <p:tav tm="0">
                                              <p:val>
                                                <p:strVal val="1+#ppt_h/2"/>
                                              </p:val>
                                            </p:tav>
                                            <p:tav tm="100000">
                                              <p:val>
                                                <p:strVal val="#ppt_y"/>
                                              </p:val>
                                            </p:tav>
                                          </p:tavLst>
                                        </p:anim>
                                      </p:childTnLst>
                                    </p:cTn>
                                  </p:par>
                                </p:childTnLst>
                              </p:cTn>
                            </p:par>
                            <p:par>
                              <p:cTn id="36" fill="hold">
                                <p:stCondLst>
                                  <p:cond delay="2400"/>
                                </p:stCondLst>
                                <p:childTnLst>
                                  <p:par>
                                    <p:cTn id="37" presetID="2" presetClass="entr" presetSubtype="4" fill="hold" nodeType="afterEffect">
                                      <p:stCondLst>
                                        <p:cond delay="0"/>
                                      </p:stCondLst>
                                      <p:childTnLst>
                                        <p:set>
                                          <p:cBhvr>
                                            <p:cTn id="38" dur="1" fill="hold">
                                              <p:stCondLst>
                                                <p:cond delay="0"/>
                                              </p:stCondLst>
                                            </p:cTn>
                                            <p:tgtEl>
                                              <p:spTgt spid="55"/>
                                            </p:tgtEl>
                                            <p:attrNameLst>
                                              <p:attrName>style.visibility</p:attrName>
                                            </p:attrNameLst>
                                          </p:cBhvr>
                                          <p:to>
                                            <p:strVal val="visible"/>
                                          </p:to>
                                        </p:set>
                                        <p:anim calcmode="lin" valueType="num">
                                          <p:cBhvr additive="base">
                                            <p:cTn id="39" dur="300" fill="hold"/>
                                            <p:tgtEl>
                                              <p:spTgt spid="55"/>
                                            </p:tgtEl>
                                            <p:attrNameLst>
                                              <p:attrName>ppt_x</p:attrName>
                                            </p:attrNameLst>
                                          </p:cBhvr>
                                          <p:tavLst>
                                            <p:tav tm="0">
                                              <p:val>
                                                <p:strVal val="#ppt_x"/>
                                              </p:val>
                                            </p:tav>
                                            <p:tav tm="100000">
                                              <p:val>
                                                <p:strVal val="#ppt_x"/>
                                              </p:val>
                                            </p:tav>
                                          </p:tavLst>
                                        </p:anim>
                                        <p:anim calcmode="lin" valueType="num">
                                          <p:cBhvr additive="base">
                                            <p:cTn id="40" dur="300" fill="hold"/>
                                            <p:tgtEl>
                                              <p:spTgt spid="55"/>
                                            </p:tgtEl>
                                            <p:attrNameLst>
                                              <p:attrName>ppt_y</p:attrName>
                                            </p:attrNameLst>
                                          </p:cBhvr>
                                          <p:tavLst>
                                            <p:tav tm="0">
                                              <p:val>
                                                <p:strVal val="1+#ppt_h/2"/>
                                              </p:val>
                                            </p:tav>
                                            <p:tav tm="100000">
                                              <p:val>
                                                <p:strVal val="#ppt_y"/>
                                              </p:val>
                                            </p:tav>
                                          </p:tavLst>
                                        </p:anim>
                                      </p:childTnLst>
                                    </p:cTn>
                                  </p:par>
                                </p:childTnLst>
                              </p:cTn>
                            </p:par>
                            <p:par>
                              <p:cTn id="41" fill="hold">
                                <p:stCondLst>
                                  <p:cond delay="2700"/>
                                </p:stCondLst>
                                <p:childTnLst>
                                  <p:par>
                                    <p:cTn id="42" presetID="2" presetClass="entr" presetSubtype="4" fill="hold" nodeType="afterEffect">
                                      <p:stCondLst>
                                        <p:cond delay="0"/>
                                      </p:stCondLst>
                                      <p:childTnLst>
                                        <p:set>
                                          <p:cBhvr>
                                            <p:cTn id="43" dur="1" fill="hold">
                                              <p:stCondLst>
                                                <p:cond delay="0"/>
                                              </p:stCondLst>
                                            </p:cTn>
                                            <p:tgtEl>
                                              <p:spTgt spid="56"/>
                                            </p:tgtEl>
                                            <p:attrNameLst>
                                              <p:attrName>style.visibility</p:attrName>
                                            </p:attrNameLst>
                                          </p:cBhvr>
                                          <p:to>
                                            <p:strVal val="visible"/>
                                          </p:to>
                                        </p:set>
                                        <p:anim calcmode="lin" valueType="num">
                                          <p:cBhvr additive="base">
                                            <p:cTn id="44" dur="300" fill="hold"/>
                                            <p:tgtEl>
                                              <p:spTgt spid="56"/>
                                            </p:tgtEl>
                                            <p:attrNameLst>
                                              <p:attrName>ppt_x</p:attrName>
                                            </p:attrNameLst>
                                          </p:cBhvr>
                                          <p:tavLst>
                                            <p:tav tm="0">
                                              <p:val>
                                                <p:strVal val="#ppt_x"/>
                                              </p:val>
                                            </p:tav>
                                            <p:tav tm="100000">
                                              <p:val>
                                                <p:strVal val="#ppt_x"/>
                                              </p:val>
                                            </p:tav>
                                          </p:tavLst>
                                        </p:anim>
                                        <p:anim calcmode="lin" valueType="num">
                                          <p:cBhvr additive="base">
                                            <p:cTn id="45" dur="300" fill="hold"/>
                                            <p:tgtEl>
                                              <p:spTgt spid="56"/>
                                            </p:tgtEl>
                                            <p:attrNameLst>
                                              <p:attrName>ppt_y</p:attrName>
                                            </p:attrNameLst>
                                          </p:cBhvr>
                                          <p:tavLst>
                                            <p:tav tm="0">
                                              <p:val>
                                                <p:strVal val="1+#ppt_h/2"/>
                                              </p:val>
                                            </p:tav>
                                            <p:tav tm="100000">
                                              <p:val>
                                                <p:strVal val="#ppt_y"/>
                                              </p:val>
                                            </p:tav>
                                          </p:tavLst>
                                        </p:anim>
                                      </p:childTnLst>
                                    </p:cTn>
                                  </p:par>
                                </p:childTnLst>
                              </p:cTn>
                            </p:par>
                            <p:par>
                              <p:cTn id="46" fill="hold">
                                <p:stCondLst>
                                  <p:cond delay="3000"/>
                                </p:stCondLst>
                                <p:childTnLst>
                                  <p:par>
                                    <p:cTn id="47" presetID="2" presetClass="entr" presetSubtype="4" fill="hold" nodeType="afterEffect">
                                      <p:stCondLst>
                                        <p:cond delay="0"/>
                                      </p:stCondLst>
                                      <p:childTnLst>
                                        <p:set>
                                          <p:cBhvr>
                                            <p:cTn id="48" dur="1" fill="hold">
                                              <p:stCondLst>
                                                <p:cond delay="0"/>
                                              </p:stCondLst>
                                            </p:cTn>
                                            <p:tgtEl>
                                              <p:spTgt spid="57"/>
                                            </p:tgtEl>
                                            <p:attrNameLst>
                                              <p:attrName>style.visibility</p:attrName>
                                            </p:attrNameLst>
                                          </p:cBhvr>
                                          <p:to>
                                            <p:strVal val="visible"/>
                                          </p:to>
                                        </p:set>
                                        <p:anim calcmode="lin" valueType="num">
                                          <p:cBhvr additive="base">
                                            <p:cTn id="49" dur="300" fill="hold"/>
                                            <p:tgtEl>
                                              <p:spTgt spid="57"/>
                                            </p:tgtEl>
                                            <p:attrNameLst>
                                              <p:attrName>ppt_x</p:attrName>
                                            </p:attrNameLst>
                                          </p:cBhvr>
                                          <p:tavLst>
                                            <p:tav tm="0">
                                              <p:val>
                                                <p:strVal val="#ppt_x"/>
                                              </p:val>
                                            </p:tav>
                                            <p:tav tm="100000">
                                              <p:val>
                                                <p:strVal val="#ppt_x"/>
                                              </p:val>
                                            </p:tav>
                                          </p:tavLst>
                                        </p:anim>
                                        <p:anim calcmode="lin" valueType="num">
                                          <p:cBhvr additive="base">
                                            <p:cTn id="50" dur="300" fill="hold"/>
                                            <p:tgtEl>
                                              <p:spTgt spid="57"/>
                                            </p:tgtEl>
                                            <p:attrNameLst>
                                              <p:attrName>ppt_y</p:attrName>
                                            </p:attrNameLst>
                                          </p:cBhvr>
                                          <p:tavLst>
                                            <p:tav tm="0">
                                              <p:val>
                                                <p:strVal val="1+#ppt_h/2"/>
                                              </p:val>
                                            </p:tav>
                                            <p:tav tm="100000">
                                              <p:val>
                                                <p:strVal val="#ppt_y"/>
                                              </p:val>
                                            </p:tav>
                                          </p:tavLst>
                                        </p:anim>
                                      </p:childTnLst>
                                    </p:cTn>
                                  </p:par>
                                </p:childTnLst>
                              </p:cTn>
                            </p:par>
                            <p:par>
                              <p:cTn id="51" fill="hold">
                                <p:stCondLst>
                                  <p:cond delay="3300"/>
                                </p:stCondLst>
                                <p:childTnLst>
                                  <p:par>
                                    <p:cTn id="52" presetID="2" presetClass="entr" presetSubtype="4" fill="hold" nodeType="afterEffect">
                                      <p:stCondLst>
                                        <p:cond delay="0"/>
                                      </p:stCondLst>
                                      <p:childTnLst>
                                        <p:set>
                                          <p:cBhvr>
                                            <p:cTn id="53" dur="1" fill="hold">
                                              <p:stCondLst>
                                                <p:cond delay="0"/>
                                              </p:stCondLst>
                                            </p:cTn>
                                            <p:tgtEl>
                                              <p:spTgt spid="58"/>
                                            </p:tgtEl>
                                            <p:attrNameLst>
                                              <p:attrName>style.visibility</p:attrName>
                                            </p:attrNameLst>
                                          </p:cBhvr>
                                          <p:to>
                                            <p:strVal val="visible"/>
                                          </p:to>
                                        </p:set>
                                        <p:anim calcmode="lin" valueType="num">
                                          <p:cBhvr additive="base">
                                            <p:cTn id="54" dur="300" fill="hold"/>
                                            <p:tgtEl>
                                              <p:spTgt spid="58"/>
                                            </p:tgtEl>
                                            <p:attrNameLst>
                                              <p:attrName>ppt_x</p:attrName>
                                            </p:attrNameLst>
                                          </p:cBhvr>
                                          <p:tavLst>
                                            <p:tav tm="0">
                                              <p:val>
                                                <p:strVal val="#ppt_x"/>
                                              </p:val>
                                            </p:tav>
                                            <p:tav tm="100000">
                                              <p:val>
                                                <p:strVal val="#ppt_x"/>
                                              </p:val>
                                            </p:tav>
                                          </p:tavLst>
                                        </p:anim>
                                        <p:anim calcmode="lin" valueType="num">
                                          <p:cBhvr additive="base">
                                            <p:cTn id="55" dur="300" fill="hold"/>
                                            <p:tgtEl>
                                              <p:spTgt spid="58"/>
                                            </p:tgtEl>
                                            <p:attrNameLst>
                                              <p:attrName>ppt_y</p:attrName>
                                            </p:attrNameLst>
                                          </p:cBhvr>
                                          <p:tavLst>
                                            <p:tav tm="0">
                                              <p:val>
                                                <p:strVal val="1+#ppt_h/2"/>
                                              </p:val>
                                            </p:tav>
                                            <p:tav tm="100000">
                                              <p:val>
                                                <p:strVal val="#ppt_y"/>
                                              </p:val>
                                            </p:tav>
                                          </p:tavLst>
                                        </p:anim>
                                      </p:childTnLst>
                                    </p:cTn>
                                  </p:par>
                                </p:childTnLst>
                              </p:cTn>
                            </p:par>
                            <p:par>
                              <p:cTn id="56" fill="hold">
                                <p:stCondLst>
                                  <p:cond delay="3600"/>
                                </p:stCondLst>
                                <p:childTnLst>
                                  <p:par>
                                    <p:cTn id="57" presetID="2" presetClass="entr" presetSubtype="4" fill="hold" nodeType="afterEffect">
                                      <p:stCondLst>
                                        <p:cond delay="0"/>
                                      </p:stCondLst>
                                      <p:childTnLst>
                                        <p:set>
                                          <p:cBhvr>
                                            <p:cTn id="58" dur="1" fill="hold">
                                              <p:stCondLst>
                                                <p:cond delay="0"/>
                                              </p:stCondLst>
                                            </p:cTn>
                                            <p:tgtEl>
                                              <p:spTgt spid="59"/>
                                            </p:tgtEl>
                                            <p:attrNameLst>
                                              <p:attrName>style.visibility</p:attrName>
                                            </p:attrNameLst>
                                          </p:cBhvr>
                                          <p:to>
                                            <p:strVal val="visible"/>
                                          </p:to>
                                        </p:set>
                                        <p:anim calcmode="lin" valueType="num">
                                          <p:cBhvr additive="base">
                                            <p:cTn id="59" dur="300" fill="hold"/>
                                            <p:tgtEl>
                                              <p:spTgt spid="59"/>
                                            </p:tgtEl>
                                            <p:attrNameLst>
                                              <p:attrName>ppt_x</p:attrName>
                                            </p:attrNameLst>
                                          </p:cBhvr>
                                          <p:tavLst>
                                            <p:tav tm="0">
                                              <p:val>
                                                <p:strVal val="#ppt_x"/>
                                              </p:val>
                                            </p:tav>
                                            <p:tav tm="100000">
                                              <p:val>
                                                <p:strVal val="#ppt_x"/>
                                              </p:val>
                                            </p:tav>
                                          </p:tavLst>
                                        </p:anim>
                                        <p:anim calcmode="lin" valueType="num">
                                          <p:cBhvr additive="base">
                                            <p:cTn id="60" dur="3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887755" y="740703"/>
            <a:ext cx="4736075" cy="2154432"/>
          </a:xfrm>
          <a:prstGeom prst="rect">
            <a:avLst/>
          </a:prstGeom>
        </p:spPr>
        <p:txBody>
          <a:bodyPr wrap="square" lIns="121917" tIns="60958" rIns="121917" bIns="60958">
            <a:spAutoFit/>
          </a:bodyPr>
          <a:lstStyle/>
          <a:p>
            <a:pPr>
              <a:lnSpc>
                <a:spcPct val="150000"/>
              </a:lnSpc>
            </a:pPr>
            <a:r>
              <a:rPr lang="en-US" altLang="zh-CN" sz="8800" dirty="0">
                <a:solidFill>
                  <a:schemeClr val="accent1"/>
                </a:solidFill>
                <a:latin typeface="Impact" pitchFamily="34" charset="0"/>
                <a:ea typeface="宋体"/>
              </a:rPr>
              <a:t>THANKS!</a:t>
            </a:r>
            <a:endParaRPr lang="zh-CN" altLang="en-US" sz="8800" dirty="0">
              <a:solidFill>
                <a:schemeClr val="accent1"/>
              </a:solidFill>
              <a:latin typeface="Impact" pitchFamily="34" charset="0"/>
              <a:ea typeface="宋体"/>
            </a:endParaRPr>
          </a:p>
        </p:txBody>
      </p:sp>
      <p:sp>
        <p:nvSpPr>
          <p:cNvPr id="25" name="矩形 24"/>
          <p:cNvSpPr/>
          <p:nvPr/>
        </p:nvSpPr>
        <p:spPr>
          <a:xfrm>
            <a:off x="1775520" y="2660916"/>
            <a:ext cx="8582272" cy="2754596"/>
          </a:xfrm>
          <a:prstGeom prst="rect">
            <a:avLst/>
          </a:prstGeom>
        </p:spPr>
        <p:txBody>
          <a:bodyPr wrap="square" lIns="121917" tIns="60958" rIns="121917" bIns="60958">
            <a:spAutoFit/>
          </a:bodyPr>
          <a:lstStyle/>
          <a:p>
            <a:pPr>
              <a:lnSpc>
                <a:spcPct val="150000"/>
              </a:lnSpc>
              <a:defRPr/>
            </a:pPr>
            <a:r>
              <a:rPr lang="zh-CN" altLang="en-US" sz="1900" kern="0" dirty="0">
                <a:solidFill>
                  <a:srgbClr val="414455"/>
                </a:solidFill>
                <a:latin typeface="宋体"/>
                <a:ea typeface="宋体"/>
              </a:rPr>
              <a:t>         大学生活即将结束，在此，我要感谢所有教导我的老师和陪伴我一齐成长的学生，他们在我的大学生涯给予了很大的帮助。本论文能够顺利完成，要特别感谢我的导师</a:t>
            </a:r>
            <a:r>
              <a:rPr lang="en-US" altLang="zh-CN" sz="1900" kern="0" dirty="0">
                <a:solidFill>
                  <a:srgbClr val="414455"/>
                </a:solidFill>
                <a:latin typeface="宋体"/>
                <a:ea typeface="宋体"/>
              </a:rPr>
              <a:t>XXX</a:t>
            </a:r>
            <a:r>
              <a:rPr lang="zh-CN" altLang="en-US" sz="1900" kern="0" dirty="0">
                <a:solidFill>
                  <a:srgbClr val="414455"/>
                </a:solidFill>
                <a:latin typeface="宋体"/>
                <a:ea typeface="宋体"/>
              </a:rPr>
              <a:t>老师，</a:t>
            </a:r>
            <a:r>
              <a:rPr lang="en-US" altLang="zh-CN" sz="1900" dirty="0">
                <a:solidFill>
                  <a:srgbClr val="414455"/>
                </a:solidFill>
                <a:latin typeface="宋体"/>
                <a:ea typeface="宋体"/>
              </a:rPr>
              <a:t>XXX</a:t>
            </a:r>
            <a:r>
              <a:rPr lang="zh-CN" altLang="en-US" sz="1900" dirty="0">
                <a:solidFill>
                  <a:srgbClr val="414455"/>
                </a:solidFill>
                <a:latin typeface="宋体"/>
                <a:ea typeface="宋体"/>
              </a:rPr>
              <a:t>老师对该论文从选题，构思到最后定稿的各个环节给予细心指引与教导</a:t>
            </a:r>
            <a:r>
              <a:rPr lang="en-US" altLang="zh-CN" sz="1900" dirty="0">
                <a:solidFill>
                  <a:srgbClr val="414455"/>
                </a:solidFill>
                <a:latin typeface="宋体"/>
                <a:ea typeface="宋体"/>
              </a:rPr>
              <a:t>,</a:t>
            </a:r>
            <a:r>
              <a:rPr lang="zh-CN" altLang="en-US" sz="1900" dirty="0">
                <a:solidFill>
                  <a:srgbClr val="414455"/>
                </a:solidFill>
                <a:latin typeface="宋体"/>
                <a:ea typeface="宋体"/>
              </a:rPr>
              <a:t>使我得以最终完成毕业论文设计！</a:t>
            </a:r>
            <a:endParaRPr lang="en-US" altLang="zh-CN" sz="1900" dirty="0">
              <a:solidFill>
                <a:srgbClr val="414455"/>
              </a:solidFill>
              <a:latin typeface="宋体"/>
              <a:ea typeface="宋体"/>
            </a:endParaRPr>
          </a:p>
          <a:p>
            <a:pPr>
              <a:lnSpc>
                <a:spcPct val="150000"/>
              </a:lnSpc>
              <a:defRPr/>
            </a:pPr>
            <a:r>
              <a:rPr lang="en-US" altLang="zh-CN" sz="1900" dirty="0">
                <a:solidFill>
                  <a:srgbClr val="414455"/>
                </a:solidFill>
                <a:latin typeface="宋体"/>
                <a:ea typeface="宋体"/>
              </a:rPr>
              <a:t>        </a:t>
            </a:r>
            <a:r>
              <a:rPr lang="zh-CN" altLang="en-US" sz="1900" dirty="0">
                <a:solidFill>
                  <a:srgbClr val="414455"/>
                </a:solidFill>
                <a:latin typeface="宋体"/>
                <a:ea typeface="宋体"/>
              </a:rPr>
              <a:t>最后，我要向百忙之中抽时间对本文进行审阅，评议和参与本人论文答辩的各位老师表示感谢！</a:t>
            </a:r>
            <a:endParaRPr lang="zh-CN" altLang="en-US" sz="1900" kern="0" dirty="0">
              <a:solidFill>
                <a:srgbClr val="414455"/>
              </a:solidFill>
              <a:latin typeface="宋体"/>
              <a:ea typeface="宋体"/>
            </a:endParaRPr>
          </a:p>
        </p:txBody>
      </p:sp>
      <p:sp>
        <p:nvSpPr>
          <p:cNvPr id="26" name="矩形 25"/>
          <p:cNvSpPr/>
          <p:nvPr/>
        </p:nvSpPr>
        <p:spPr>
          <a:xfrm>
            <a:off x="4093344" y="5451134"/>
            <a:ext cx="4064000" cy="746354"/>
          </a:xfrm>
          <a:prstGeom prst="rect">
            <a:avLst/>
          </a:prstGeom>
        </p:spPr>
        <p:txBody>
          <a:bodyPr wrap="square" lIns="121917" tIns="60958" rIns="121917" bIns="60958">
            <a:spAutoFit/>
          </a:bodyPr>
          <a:lstStyle/>
          <a:p>
            <a:pPr>
              <a:lnSpc>
                <a:spcPct val="150000"/>
              </a:lnSpc>
            </a:pPr>
            <a:r>
              <a:rPr lang="zh-CN" altLang="en-US" sz="2700" dirty="0">
                <a:solidFill>
                  <a:schemeClr val="accent3"/>
                </a:solidFill>
                <a:latin typeface="宋体"/>
                <a:ea typeface="宋体"/>
              </a:rPr>
              <a:t>恳请各位老师批评指正！</a:t>
            </a:r>
          </a:p>
        </p:txBody>
      </p:sp>
      <p:cxnSp>
        <p:nvCxnSpPr>
          <p:cNvPr id="9" name="直接连接符 8"/>
          <p:cNvCxnSpPr/>
          <p:nvPr/>
        </p:nvCxnSpPr>
        <p:spPr>
          <a:xfrm>
            <a:off x="1364343" y="1026125"/>
            <a:ext cx="947319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566044" y="573595"/>
            <a:ext cx="4690556" cy="461665"/>
          </a:xfrm>
          <a:prstGeom prst="rect">
            <a:avLst/>
          </a:prstGeom>
        </p:spPr>
        <p:txBody>
          <a:bodyPr wrap="square">
            <a:spAutoFit/>
          </a:bodyPr>
          <a:lstStyle/>
          <a:p>
            <a:r>
              <a:rPr lang="zh-CN" altLang="en-US" sz="2400" b="1" dirty="0">
                <a:solidFill>
                  <a:schemeClr val="tx1">
                    <a:lumMod val="75000"/>
                    <a:lumOff val="25000"/>
                  </a:schemeClr>
                </a:solidFill>
                <a:latin typeface="宋体"/>
                <a:ea typeface="宋体"/>
              </a:rPr>
              <a:t>感谢语</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873" y="425930"/>
            <a:ext cx="971148" cy="1200389"/>
          </a:xfrm>
          <a:prstGeom prst="rect">
            <a:avLst/>
          </a:prstGeom>
        </p:spPr>
      </p:pic>
    </p:spTree>
    <p:extLst>
      <p:ext uri="{BB962C8B-B14F-4D97-AF65-F5344CB8AC3E}">
        <p14:creationId xmlns:p14="http://schemas.microsoft.com/office/powerpoint/2010/main" val="3208510438"/>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2" presetClass="entr" presetSubtype="2" fill="hold" grpId="0" nodeType="afterEffect" p14:presetBounceEnd="36000">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14:bounceEnd="36000">
                                          <p:cBhvr additive="base">
                                            <p:cTn id="13" dur="500" fill="hold"/>
                                            <p:tgtEl>
                                              <p:spTgt spid="10"/>
                                            </p:tgtEl>
                                            <p:attrNameLst>
                                              <p:attrName>ppt_x</p:attrName>
                                            </p:attrNameLst>
                                          </p:cBhvr>
                                          <p:tavLst>
                                            <p:tav tm="0">
                                              <p:val>
                                                <p:strVal val="1+#ppt_w/2"/>
                                              </p:val>
                                            </p:tav>
                                            <p:tav tm="100000">
                                              <p:val>
                                                <p:strVal val="#ppt_x"/>
                                              </p:val>
                                            </p:tav>
                                          </p:tavLst>
                                        </p:anim>
                                        <p:anim calcmode="lin" valueType="num" p14:bounceEnd="36000">
                                          <p:cBhvr additive="base">
                                            <p:cTn id="14" dur="500" fill="hold"/>
                                            <p:tgtEl>
                                              <p:spTgt spid="10"/>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fltVal val="0"/>
                                              </p:val>
                                            </p:tav>
                                            <p:tav tm="100000">
                                              <p:val>
                                                <p:strVal val="#ppt_w"/>
                                              </p:val>
                                            </p:tav>
                                          </p:tavLst>
                                        </p:anim>
                                        <p:anim calcmode="lin" valueType="num">
                                          <p:cBhvr>
                                            <p:cTn id="18" dur="1000" fill="hold"/>
                                            <p:tgtEl>
                                              <p:spTgt spid="11"/>
                                            </p:tgtEl>
                                            <p:attrNameLst>
                                              <p:attrName>ppt_h</p:attrName>
                                            </p:attrNameLst>
                                          </p:cBhvr>
                                          <p:tavLst>
                                            <p:tav tm="0">
                                              <p:val>
                                                <p:fltVal val="0"/>
                                              </p:val>
                                            </p:tav>
                                            <p:tav tm="100000">
                                              <p:val>
                                                <p:strVal val="#ppt_h"/>
                                              </p:val>
                                            </p:tav>
                                          </p:tavLst>
                                        </p:anim>
                                        <p:anim calcmode="lin" valueType="num">
                                          <p:cBhvr>
                                            <p:cTn id="19" dur="1000" fill="hold"/>
                                            <p:tgtEl>
                                              <p:spTgt spid="11"/>
                                            </p:tgtEl>
                                            <p:attrNameLst>
                                              <p:attrName>style.rotation</p:attrName>
                                            </p:attrNameLst>
                                          </p:cBhvr>
                                          <p:tavLst>
                                            <p:tav tm="0">
                                              <p:val>
                                                <p:fltVal val="90"/>
                                              </p:val>
                                            </p:tav>
                                            <p:tav tm="100000">
                                              <p:val>
                                                <p:fltVal val="0"/>
                                              </p:val>
                                            </p:tav>
                                          </p:tavLst>
                                        </p:anim>
                                        <p:animEffect transition="in" filter="fade">
                                          <p:cBhvr>
                                            <p:cTn id="20" dur="1000"/>
                                            <p:tgtEl>
                                              <p:spTgt spid="11"/>
                                            </p:tgtEl>
                                          </p:cBhvr>
                                        </p:animEffect>
                                      </p:childTnLst>
                                    </p:cTn>
                                  </p:par>
                                </p:childTnLst>
                              </p:cTn>
                            </p:par>
                            <p:par>
                              <p:cTn id="21" fill="hold">
                                <p:stCondLst>
                                  <p:cond delay="1500"/>
                                </p:stCondLst>
                                <p:childTnLst>
                                  <p:par>
                                    <p:cTn id="22" presetID="17" presetClass="entr" presetSubtype="1" fill="hold" grpId="0" nodeType="afterEffect">
                                      <p:stCondLst>
                                        <p:cond delay="0"/>
                                      </p:stCondLst>
                                      <p:iterate type="lt">
                                        <p:tmPct val="40000"/>
                                      </p:iterate>
                                      <p:childTnLst>
                                        <p:set>
                                          <p:cBhvr>
                                            <p:cTn id="23" dur="1" fill="hold">
                                              <p:stCondLst>
                                                <p:cond delay="0"/>
                                              </p:stCondLst>
                                            </p:cTn>
                                            <p:tgtEl>
                                              <p:spTgt spid="24"/>
                                            </p:tgtEl>
                                            <p:attrNameLst>
                                              <p:attrName>style.visibility</p:attrName>
                                            </p:attrNameLst>
                                          </p:cBhvr>
                                          <p:to>
                                            <p:strVal val="visible"/>
                                          </p:to>
                                        </p:set>
                                        <p:anim calcmode="lin" valueType="num">
                                          <p:cBhvr>
                                            <p:cTn id="24" dur="250" fill="hold"/>
                                            <p:tgtEl>
                                              <p:spTgt spid="24"/>
                                            </p:tgtEl>
                                            <p:attrNameLst>
                                              <p:attrName>ppt_x</p:attrName>
                                            </p:attrNameLst>
                                          </p:cBhvr>
                                          <p:tavLst>
                                            <p:tav tm="0">
                                              <p:val>
                                                <p:strVal val="#ppt_x"/>
                                              </p:val>
                                            </p:tav>
                                            <p:tav tm="100000">
                                              <p:val>
                                                <p:strVal val="#ppt_x"/>
                                              </p:val>
                                            </p:tav>
                                          </p:tavLst>
                                        </p:anim>
                                        <p:anim calcmode="lin" valueType="num">
                                          <p:cBhvr>
                                            <p:cTn id="25" dur="250" fill="hold"/>
                                            <p:tgtEl>
                                              <p:spTgt spid="24"/>
                                            </p:tgtEl>
                                            <p:attrNameLst>
                                              <p:attrName>ppt_y</p:attrName>
                                            </p:attrNameLst>
                                          </p:cBhvr>
                                          <p:tavLst>
                                            <p:tav tm="0">
                                              <p:val>
                                                <p:strVal val="#ppt_y-#ppt_h/2"/>
                                              </p:val>
                                            </p:tav>
                                            <p:tav tm="100000">
                                              <p:val>
                                                <p:strVal val="#ppt_y"/>
                                              </p:val>
                                            </p:tav>
                                          </p:tavLst>
                                        </p:anim>
                                        <p:anim calcmode="lin" valueType="num">
                                          <p:cBhvr>
                                            <p:cTn id="26" dur="250" fill="hold"/>
                                            <p:tgtEl>
                                              <p:spTgt spid="24"/>
                                            </p:tgtEl>
                                            <p:attrNameLst>
                                              <p:attrName>ppt_w</p:attrName>
                                            </p:attrNameLst>
                                          </p:cBhvr>
                                          <p:tavLst>
                                            <p:tav tm="0">
                                              <p:val>
                                                <p:strVal val="#ppt_w"/>
                                              </p:val>
                                            </p:tav>
                                            <p:tav tm="100000">
                                              <p:val>
                                                <p:strVal val="#ppt_w"/>
                                              </p:val>
                                            </p:tav>
                                          </p:tavLst>
                                        </p:anim>
                                        <p:anim calcmode="lin" valueType="num">
                                          <p:cBhvr>
                                            <p:cTn id="27" dur="250" fill="hold"/>
                                            <p:tgtEl>
                                              <p:spTgt spid="24"/>
                                            </p:tgtEl>
                                            <p:attrNameLst>
                                              <p:attrName>ppt_h</p:attrName>
                                            </p:attrNameLst>
                                          </p:cBhvr>
                                          <p:tavLst>
                                            <p:tav tm="0">
                                              <p:val>
                                                <p:fltVal val="0"/>
                                              </p:val>
                                            </p:tav>
                                            <p:tav tm="100000">
                                              <p:val>
                                                <p:strVal val="#ppt_h"/>
                                              </p:val>
                                            </p:tav>
                                          </p:tavLst>
                                        </p:anim>
                                      </p:childTnLst>
                                    </p:cTn>
                                  </p:par>
                                </p:childTnLst>
                              </p:cTn>
                            </p:par>
                            <p:par>
                              <p:cTn id="28" fill="hold">
                                <p:stCondLst>
                                  <p:cond delay="2350"/>
                                </p:stCondLst>
                                <p:childTnLst>
                                  <p:par>
                                    <p:cTn id="29" presetID="22" presetClass="entr" presetSubtype="8" fill="hold" grpId="0" nodeType="afterEffect">
                                      <p:stCondLst>
                                        <p:cond delay="0"/>
                                      </p:stCondLst>
                                      <p:iterate type="lt">
                                        <p:tmPct val="12451"/>
                                      </p:iterate>
                                      <p:childTnLst>
                                        <p:set>
                                          <p:cBhvr>
                                            <p:cTn id="30" dur="1" fill="hold">
                                              <p:stCondLst>
                                                <p:cond delay="0"/>
                                              </p:stCondLst>
                                            </p:cTn>
                                            <p:tgtEl>
                                              <p:spTgt spid="25"/>
                                            </p:tgtEl>
                                            <p:attrNameLst>
                                              <p:attrName>style.visibility</p:attrName>
                                            </p:attrNameLst>
                                          </p:cBhvr>
                                          <p:to>
                                            <p:strVal val="visible"/>
                                          </p:to>
                                        </p:set>
                                        <p:animEffect transition="in" filter="wipe(left)">
                                          <p:cBhvr>
                                            <p:cTn id="31" dur="300"/>
                                            <p:tgtEl>
                                              <p:spTgt spid="25"/>
                                            </p:tgtEl>
                                          </p:cBhvr>
                                        </p:animEffect>
                                      </p:childTnLst>
                                    </p:cTn>
                                  </p:par>
                                  <p:par>
                                    <p:cTn id="32" presetID="36" presetClass="emph" presetSubtype="0" fill="hold" grpId="1" nodeType="withEffect">
                                      <p:stCondLst>
                                        <p:cond delay="50"/>
                                      </p:stCondLst>
                                      <p:iterate type="lt">
                                        <p:tmPct val="12353"/>
                                      </p:iterate>
                                      <p:childTnLst>
                                        <p:animScale>
                                          <p:cBhvr>
                                            <p:cTn id="33" dur="150" autoRev="1" fill="hold">
                                              <p:stCondLst>
                                                <p:cond delay="0"/>
                                              </p:stCondLst>
                                            </p:cTn>
                                            <p:tgtEl>
                                              <p:spTgt spid="25"/>
                                            </p:tgtEl>
                                          </p:cBhvr>
                                          <p:to x="80000" y="100000"/>
                                        </p:animScale>
                                        <p:anim by="(#ppt_w*0.10)" calcmode="lin" valueType="num">
                                          <p:cBhvr>
                                            <p:cTn id="34" dur="150" autoRev="1" fill="hold">
                                              <p:stCondLst>
                                                <p:cond delay="0"/>
                                              </p:stCondLst>
                                            </p:cTn>
                                            <p:tgtEl>
                                              <p:spTgt spid="25"/>
                                            </p:tgtEl>
                                            <p:attrNameLst>
                                              <p:attrName>ppt_x</p:attrName>
                                            </p:attrNameLst>
                                          </p:cBhvr>
                                        </p:anim>
                                        <p:anim by="(-#ppt_w*0.10)" calcmode="lin" valueType="num">
                                          <p:cBhvr>
                                            <p:cTn id="35" dur="150" autoRev="1" fill="hold">
                                              <p:stCondLst>
                                                <p:cond delay="0"/>
                                              </p:stCondLst>
                                            </p:cTn>
                                            <p:tgtEl>
                                              <p:spTgt spid="25"/>
                                            </p:tgtEl>
                                            <p:attrNameLst>
                                              <p:attrName>ppt_y</p:attrName>
                                            </p:attrNameLst>
                                          </p:cBhvr>
                                        </p:anim>
                                        <p:animRot by="-480000">
                                          <p:cBhvr>
                                            <p:cTn id="36" dur="150" autoRev="1" fill="hold">
                                              <p:stCondLst>
                                                <p:cond delay="0"/>
                                              </p:stCondLst>
                                            </p:cTn>
                                            <p:tgtEl>
                                              <p:spTgt spid="25"/>
                                            </p:tgtEl>
                                            <p:attrNameLst>
                                              <p:attrName>r</p:attrName>
                                            </p:attrNameLst>
                                          </p:cBhvr>
                                        </p:animRot>
                                      </p:childTnLst>
                                    </p:cTn>
                                  </p:par>
                                </p:childTnLst>
                              </p:cTn>
                            </p:par>
                            <p:par>
                              <p:cTn id="37" fill="hold">
                                <p:stCondLst>
                                  <p:cond delay="9000"/>
                                </p:stCondLst>
                                <p:childTnLst>
                                  <p:par>
                                    <p:cTn id="38" presetID="42" presetClass="entr" presetSubtype="0"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1000"/>
                                            <p:tgtEl>
                                              <p:spTgt spid="26"/>
                                            </p:tgtEl>
                                          </p:cBhvr>
                                        </p:animEffect>
                                        <p:anim calcmode="lin" valueType="num">
                                          <p:cBhvr>
                                            <p:cTn id="41" dur="1000" fill="hold"/>
                                            <p:tgtEl>
                                              <p:spTgt spid="26"/>
                                            </p:tgtEl>
                                            <p:attrNameLst>
                                              <p:attrName>ppt_x</p:attrName>
                                            </p:attrNameLst>
                                          </p:cBhvr>
                                          <p:tavLst>
                                            <p:tav tm="0">
                                              <p:val>
                                                <p:strVal val="#ppt_x"/>
                                              </p:val>
                                            </p:tav>
                                            <p:tav tm="100000">
                                              <p:val>
                                                <p:strVal val="#ppt_x"/>
                                              </p:val>
                                            </p:tav>
                                          </p:tavLst>
                                        </p:anim>
                                        <p:anim calcmode="lin" valueType="num">
                                          <p:cBhvr>
                                            <p:cTn id="4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5" grpId="1"/>
          <p:bldP spid="26"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fltVal val="0"/>
                                              </p:val>
                                            </p:tav>
                                            <p:tav tm="100000">
                                              <p:val>
                                                <p:strVal val="#ppt_w"/>
                                              </p:val>
                                            </p:tav>
                                          </p:tavLst>
                                        </p:anim>
                                        <p:anim calcmode="lin" valueType="num">
                                          <p:cBhvr>
                                            <p:cTn id="18" dur="1000" fill="hold"/>
                                            <p:tgtEl>
                                              <p:spTgt spid="11"/>
                                            </p:tgtEl>
                                            <p:attrNameLst>
                                              <p:attrName>ppt_h</p:attrName>
                                            </p:attrNameLst>
                                          </p:cBhvr>
                                          <p:tavLst>
                                            <p:tav tm="0">
                                              <p:val>
                                                <p:fltVal val="0"/>
                                              </p:val>
                                            </p:tav>
                                            <p:tav tm="100000">
                                              <p:val>
                                                <p:strVal val="#ppt_h"/>
                                              </p:val>
                                            </p:tav>
                                          </p:tavLst>
                                        </p:anim>
                                        <p:anim calcmode="lin" valueType="num">
                                          <p:cBhvr>
                                            <p:cTn id="19" dur="1000" fill="hold"/>
                                            <p:tgtEl>
                                              <p:spTgt spid="11"/>
                                            </p:tgtEl>
                                            <p:attrNameLst>
                                              <p:attrName>style.rotation</p:attrName>
                                            </p:attrNameLst>
                                          </p:cBhvr>
                                          <p:tavLst>
                                            <p:tav tm="0">
                                              <p:val>
                                                <p:fltVal val="90"/>
                                              </p:val>
                                            </p:tav>
                                            <p:tav tm="100000">
                                              <p:val>
                                                <p:fltVal val="0"/>
                                              </p:val>
                                            </p:tav>
                                          </p:tavLst>
                                        </p:anim>
                                        <p:animEffect transition="in" filter="fade">
                                          <p:cBhvr>
                                            <p:cTn id="20" dur="1000"/>
                                            <p:tgtEl>
                                              <p:spTgt spid="11"/>
                                            </p:tgtEl>
                                          </p:cBhvr>
                                        </p:animEffect>
                                      </p:childTnLst>
                                    </p:cTn>
                                  </p:par>
                                </p:childTnLst>
                              </p:cTn>
                            </p:par>
                            <p:par>
                              <p:cTn id="21" fill="hold">
                                <p:stCondLst>
                                  <p:cond delay="1500"/>
                                </p:stCondLst>
                                <p:childTnLst>
                                  <p:par>
                                    <p:cTn id="22" presetID="17" presetClass="entr" presetSubtype="1" fill="hold" grpId="0" nodeType="afterEffect">
                                      <p:stCondLst>
                                        <p:cond delay="0"/>
                                      </p:stCondLst>
                                      <p:iterate type="lt">
                                        <p:tmPct val="40000"/>
                                      </p:iterate>
                                      <p:childTnLst>
                                        <p:set>
                                          <p:cBhvr>
                                            <p:cTn id="23" dur="1" fill="hold">
                                              <p:stCondLst>
                                                <p:cond delay="0"/>
                                              </p:stCondLst>
                                            </p:cTn>
                                            <p:tgtEl>
                                              <p:spTgt spid="24"/>
                                            </p:tgtEl>
                                            <p:attrNameLst>
                                              <p:attrName>style.visibility</p:attrName>
                                            </p:attrNameLst>
                                          </p:cBhvr>
                                          <p:to>
                                            <p:strVal val="visible"/>
                                          </p:to>
                                        </p:set>
                                        <p:anim calcmode="lin" valueType="num">
                                          <p:cBhvr>
                                            <p:cTn id="24" dur="250" fill="hold"/>
                                            <p:tgtEl>
                                              <p:spTgt spid="24"/>
                                            </p:tgtEl>
                                            <p:attrNameLst>
                                              <p:attrName>ppt_x</p:attrName>
                                            </p:attrNameLst>
                                          </p:cBhvr>
                                          <p:tavLst>
                                            <p:tav tm="0">
                                              <p:val>
                                                <p:strVal val="#ppt_x"/>
                                              </p:val>
                                            </p:tav>
                                            <p:tav tm="100000">
                                              <p:val>
                                                <p:strVal val="#ppt_x"/>
                                              </p:val>
                                            </p:tav>
                                          </p:tavLst>
                                        </p:anim>
                                        <p:anim calcmode="lin" valueType="num">
                                          <p:cBhvr>
                                            <p:cTn id="25" dur="250" fill="hold"/>
                                            <p:tgtEl>
                                              <p:spTgt spid="24"/>
                                            </p:tgtEl>
                                            <p:attrNameLst>
                                              <p:attrName>ppt_y</p:attrName>
                                            </p:attrNameLst>
                                          </p:cBhvr>
                                          <p:tavLst>
                                            <p:tav tm="0">
                                              <p:val>
                                                <p:strVal val="#ppt_y-#ppt_h/2"/>
                                              </p:val>
                                            </p:tav>
                                            <p:tav tm="100000">
                                              <p:val>
                                                <p:strVal val="#ppt_y"/>
                                              </p:val>
                                            </p:tav>
                                          </p:tavLst>
                                        </p:anim>
                                        <p:anim calcmode="lin" valueType="num">
                                          <p:cBhvr>
                                            <p:cTn id="26" dur="250" fill="hold"/>
                                            <p:tgtEl>
                                              <p:spTgt spid="24"/>
                                            </p:tgtEl>
                                            <p:attrNameLst>
                                              <p:attrName>ppt_w</p:attrName>
                                            </p:attrNameLst>
                                          </p:cBhvr>
                                          <p:tavLst>
                                            <p:tav tm="0">
                                              <p:val>
                                                <p:strVal val="#ppt_w"/>
                                              </p:val>
                                            </p:tav>
                                            <p:tav tm="100000">
                                              <p:val>
                                                <p:strVal val="#ppt_w"/>
                                              </p:val>
                                            </p:tav>
                                          </p:tavLst>
                                        </p:anim>
                                        <p:anim calcmode="lin" valueType="num">
                                          <p:cBhvr>
                                            <p:cTn id="27" dur="250" fill="hold"/>
                                            <p:tgtEl>
                                              <p:spTgt spid="24"/>
                                            </p:tgtEl>
                                            <p:attrNameLst>
                                              <p:attrName>ppt_h</p:attrName>
                                            </p:attrNameLst>
                                          </p:cBhvr>
                                          <p:tavLst>
                                            <p:tav tm="0">
                                              <p:val>
                                                <p:fltVal val="0"/>
                                              </p:val>
                                            </p:tav>
                                            <p:tav tm="100000">
                                              <p:val>
                                                <p:strVal val="#ppt_h"/>
                                              </p:val>
                                            </p:tav>
                                          </p:tavLst>
                                        </p:anim>
                                      </p:childTnLst>
                                    </p:cTn>
                                  </p:par>
                                </p:childTnLst>
                              </p:cTn>
                            </p:par>
                            <p:par>
                              <p:cTn id="28" fill="hold">
                                <p:stCondLst>
                                  <p:cond delay="2350"/>
                                </p:stCondLst>
                                <p:childTnLst>
                                  <p:par>
                                    <p:cTn id="29" presetID="22" presetClass="entr" presetSubtype="8" fill="hold" grpId="0" nodeType="afterEffect">
                                      <p:stCondLst>
                                        <p:cond delay="0"/>
                                      </p:stCondLst>
                                      <p:iterate type="lt">
                                        <p:tmPct val="12451"/>
                                      </p:iterate>
                                      <p:childTnLst>
                                        <p:set>
                                          <p:cBhvr>
                                            <p:cTn id="30" dur="1" fill="hold">
                                              <p:stCondLst>
                                                <p:cond delay="0"/>
                                              </p:stCondLst>
                                            </p:cTn>
                                            <p:tgtEl>
                                              <p:spTgt spid="25"/>
                                            </p:tgtEl>
                                            <p:attrNameLst>
                                              <p:attrName>style.visibility</p:attrName>
                                            </p:attrNameLst>
                                          </p:cBhvr>
                                          <p:to>
                                            <p:strVal val="visible"/>
                                          </p:to>
                                        </p:set>
                                        <p:animEffect transition="in" filter="wipe(left)">
                                          <p:cBhvr>
                                            <p:cTn id="31" dur="300"/>
                                            <p:tgtEl>
                                              <p:spTgt spid="25"/>
                                            </p:tgtEl>
                                          </p:cBhvr>
                                        </p:animEffect>
                                      </p:childTnLst>
                                    </p:cTn>
                                  </p:par>
                                  <p:par>
                                    <p:cTn id="32" presetID="36" presetClass="emph" presetSubtype="0" fill="hold" grpId="1" nodeType="withEffect">
                                      <p:stCondLst>
                                        <p:cond delay="50"/>
                                      </p:stCondLst>
                                      <p:iterate type="lt">
                                        <p:tmPct val="12353"/>
                                      </p:iterate>
                                      <p:childTnLst>
                                        <p:animScale>
                                          <p:cBhvr>
                                            <p:cTn id="33" dur="150" autoRev="1" fill="hold">
                                              <p:stCondLst>
                                                <p:cond delay="0"/>
                                              </p:stCondLst>
                                            </p:cTn>
                                            <p:tgtEl>
                                              <p:spTgt spid="25"/>
                                            </p:tgtEl>
                                          </p:cBhvr>
                                          <p:to x="80000" y="100000"/>
                                        </p:animScale>
                                        <p:anim by="(#ppt_w*0.10)" calcmode="lin" valueType="num">
                                          <p:cBhvr>
                                            <p:cTn id="34" dur="150" autoRev="1" fill="hold">
                                              <p:stCondLst>
                                                <p:cond delay="0"/>
                                              </p:stCondLst>
                                            </p:cTn>
                                            <p:tgtEl>
                                              <p:spTgt spid="25"/>
                                            </p:tgtEl>
                                            <p:attrNameLst>
                                              <p:attrName>ppt_x</p:attrName>
                                            </p:attrNameLst>
                                          </p:cBhvr>
                                        </p:anim>
                                        <p:anim by="(-#ppt_w*0.10)" calcmode="lin" valueType="num">
                                          <p:cBhvr>
                                            <p:cTn id="35" dur="150" autoRev="1" fill="hold">
                                              <p:stCondLst>
                                                <p:cond delay="0"/>
                                              </p:stCondLst>
                                            </p:cTn>
                                            <p:tgtEl>
                                              <p:spTgt spid="25"/>
                                            </p:tgtEl>
                                            <p:attrNameLst>
                                              <p:attrName>ppt_y</p:attrName>
                                            </p:attrNameLst>
                                          </p:cBhvr>
                                        </p:anim>
                                        <p:animRot by="-480000">
                                          <p:cBhvr>
                                            <p:cTn id="36" dur="150" autoRev="1" fill="hold">
                                              <p:stCondLst>
                                                <p:cond delay="0"/>
                                              </p:stCondLst>
                                            </p:cTn>
                                            <p:tgtEl>
                                              <p:spTgt spid="25"/>
                                            </p:tgtEl>
                                            <p:attrNameLst>
                                              <p:attrName>r</p:attrName>
                                            </p:attrNameLst>
                                          </p:cBhvr>
                                        </p:animRot>
                                      </p:childTnLst>
                                    </p:cTn>
                                  </p:par>
                                </p:childTnLst>
                              </p:cTn>
                            </p:par>
                            <p:par>
                              <p:cTn id="37" fill="hold">
                                <p:stCondLst>
                                  <p:cond delay="9000"/>
                                </p:stCondLst>
                                <p:childTnLst>
                                  <p:par>
                                    <p:cTn id="38" presetID="42" presetClass="entr" presetSubtype="0"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1000"/>
                                            <p:tgtEl>
                                              <p:spTgt spid="26"/>
                                            </p:tgtEl>
                                          </p:cBhvr>
                                        </p:animEffect>
                                        <p:anim calcmode="lin" valueType="num">
                                          <p:cBhvr>
                                            <p:cTn id="41" dur="1000" fill="hold"/>
                                            <p:tgtEl>
                                              <p:spTgt spid="26"/>
                                            </p:tgtEl>
                                            <p:attrNameLst>
                                              <p:attrName>ppt_x</p:attrName>
                                            </p:attrNameLst>
                                          </p:cBhvr>
                                          <p:tavLst>
                                            <p:tav tm="0">
                                              <p:val>
                                                <p:strVal val="#ppt_x"/>
                                              </p:val>
                                            </p:tav>
                                            <p:tav tm="100000">
                                              <p:val>
                                                <p:strVal val="#ppt_x"/>
                                              </p:val>
                                            </p:tav>
                                          </p:tavLst>
                                        </p:anim>
                                        <p:anim calcmode="lin" valueType="num">
                                          <p:cBhvr>
                                            <p:cTn id="4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5" grpId="1"/>
          <p:bldP spid="26" grpId="0"/>
          <p:bldP spid="10"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4565999" y="2768811"/>
            <a:ext cx="5326258" cy="894733"/>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zh-CN" altLang="en-US" sz="5200" dirty="0">
                <a:solidFill>
                  <a:schemeClr val="tx1">
                    <a:lumMod val="65000"/>
                    <a:lumOff val="35000"/>
                  </a:schemeClr>
                </a:solidFill>
                <a:effectLst>
                  <a:innerShdw blurRad="50800" dist="38100" dir="16200000">
                    <a:prstClr val="black">
                      <a:alpha val="59000"/>
                    </a:prstClr>
                  </a:innerShdw>
                </a:effectLst>
                <a:latin typeface="Calibri" panose="020F0502020204030204" pitchFamily="34" charset="0"/>
                <a:ea typeface="宋体"/>
              </a:rPr>
              <a:t>绪论</a:t>
            </a:r>
            <a:endParaRPr lang="en-US" altLang="ko-KR" sz="5200" dirty="0">
              <a:solidFill>
                <a:schemeClr val="tx1">
                  <a:lumMod val="65000"/>
                  <a:lumOff val="35000"/>
                </a:schemeClr>
              </a:solidFill>
              <a:effectLst>
                <a:innerShdw blurRad="50800" dist="38100" dir="16200000">
                  <a:prstClr val="black">
                    <a:alpha val="59000"/>
                  </a:prstClr>
                </a:innerShdw>
              </a:effectLst>
              <a:latin typeface="Calibri" panose="020F0502020204030204" pitchFamily="34" charset="0"/>
              <a:ea typeface="宋体"/>
            </a:endParaRPr>
          </a:p>
        </p:txBody>
      </p:sp>
      <p:sp>
        <p:nvSpPr>
          <p:cNvPr id="93" name="Rectangle 3"/>
          <p:cNvSpPr txBox="1">
            <a:spLocks noChangeArrowheads="1"/>
          </p:cNvSpPr>
          <p:nvPr/>
        </p:nvSpPr>
        <p:spPr bwMode="auto">
          <a:xfrm>
            <a:off x="6490239" y="1431223"/>
            <a:ext cx="1579638" cy="1325620"/>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en-US" altLang="ko-KR" sz="8000" dirty="0">
                <a:solidFill>
                  <a:schemeClr val="tx1">
                    <a:lumMod val="65000"/>
                    <a:lumOff val="35000"/>
                  </a:schemeClr>
                </a:solidFill>
                <a:effectLst>
                  <a:innerShdw blurRad="50800" dist="38100" dir="16200000">
                    <a:prstClr val="black">
                      <a:alpha val="59000"/>
                    </a:prstClr>
                  </a:innerShdw>
                </a:effectLst>
                <a:latin typeface="Calibri" panose="020F0502020204030204" pitchFamily="34" charset="0"/>
                <a:ea typeface="宋体"/>
              </a:rPr>
              <a:t>01</a:t>
            </a:r>
          </a:p>
        </p:txBody>
      </p:sp>
      <p:sp>
        <p:nvSpPr>
          <p:cNvPr id="95" name="Rectangle 3"/>
          <p:cNvSpPr txBox="1">
            <a:spLocks noChangeArrowheads="1"/>
          </p:cNvSpPr>
          <p:nvPr/>
        </p:nvSpPr>
        <p:spPr bwMode="auto">
          <a:xfrm>
            <a:off x="4566000" y="3715767"/>
            <a:ext cx="5326258"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en-US" altLang="ko-KR" sz="1400" b="0" dirty="0">
                <a:solidFill>
                  <a:schemeClr val="tx1">
                    <a:lumMod val="65000"/>
                    <a:lumOff val="35000"/>
                  </a:schemeClr>
                </a:solidFill>
                <a:effectLst>
                  <a:innerShdw blurRad="50800" dist="38100" dir="16200000">
                    <a:prstClr val="black">
                      <a:alpha val="59000"/>
                    </a:prstClr>
                  </a:innerShdw>
                </a:effectLst>
                <a:latin typeface="Calibri" panose="020F0502020204030204" pitchFamily="34" charset="0"/>
                <a:ea typeface="宋体"/>
              </a:rPr>
              <a:t>PRESENTATION SUB TITLE</a:t>
            </a:r>
          </a:p>
        </p:txBody>
      </p:sp>
      <p:cxnSp>
        <p:nvCxnSpPr>
          <p:cNvPr id="27" name="Straight Connector 10"/>
          <p:cNvCxnSpPr/>
          <p:nvPr/>
        </p:nvCxnSpPr>
        <p:spPr>
          <a:xfrm>
            <a:off x="4632410" y="2599118"/>
            <a:ext cx="5139989" cy="0"/>
          </a:xfrm>
          <a:prstGeom prst="line">
            <a:avLst/>
          </a:prstGeom>
          <a:ln w="12700"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725" y="260648"/>
            <a:ext cx="2218948" cy="6339853"/>
          </a:xfrm>
          <a:prstGeom prst="rect">
            <a:avLst/>
          </a:prstGeom>
        </p:spPr>
      </p:pic>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46" y="1874923"/>
            <a:ext cx="2840741" cy="3511303"/>
          </a:xfrm>
          <a:prstGeom prst="rect">
            <a:avLst/>
          </a:prstGeom>
        </p:spPr>
      </p:pic>
    </p:spTree>
    <p:extLst>
      <p:ext uri="{BB962C8B-B14F-4D97-AF65-F5344CB8AC3E}">
        <p14:creationId xmlns:p14="http://schemas.microsoft.com/office/powerpoint/2010/main" val="2978150237"/>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wipe(left)">
                                      <p:cBhvr>
                                        <p:cTn id="13" dur="500"/>
                                        <p:tgtEl>
                                          <p:spTgt spid="95"/>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childTnLst>
                          </p:cTn>
                        </p:par>
                        <p:par>
                          <p:cTn id="20" fill="hold">
                            <p:stCondLst>
                              <p:cond delay="1500"/>
                            </p:stCondLst>
                            <p:childTnLst>
                              <p:par>
                                <p:cTn id="21" presetID="31"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1000" fill="hold"/>
                                        <p:tgtEl>
                                          <p:spTgt spid="23"/>
                                        </p:tgtEl>
                                        <p:attrNameLst>
                                          <p:attrName>ppt_w</p:attrName>
                                        </p:attrNameLst>
                                      </p:cBhvr>
                                      <p:tavLst>
                                        <p:tav tm="0">
                                          <p:val>
                                            <p:fltVal val="0"/>
                                          </p:val>
                                        </p:tav>
                                        <p:tav tm="100000">
                                          <p:val>
                                            <p:strVal val="#ppt_w"/>
                                          </p:val>
                                        </p:tav>
                                      </p:tavLst>
                                    </p:anim>
                                    <p:anim calcmode="lin" valueType="num">
                                      <p:cBhvr>
                                        <p:cTn id="24" dur="1000" fill="hold"/>
                                        <p:tgtEl>
                                          <p:spTgt spid="23"/>
                                        </p:tgtEl>
                                        <p:attrNameLst>
                                          <p:attrName>ppt_h</p:attrName>
                                        </p:attrNameLst>
                                      </p:cBhvr>
                                      <p:tavLst>
                                        <p:tav tm="0">
                                          <p:val>
                                            <p:fltVal val="0"/>
                                          </p:val>
                                        </p:tav>
                                        <p:tav tm="100000">
                                          <p:val>
                                            <p:strVal val="#ppt_h"/>
                                          </p:val>
                                        </p:tav>
                                      </p:tavLst>
                                    </p:anim>
                                    <p:anim calcmode="lin" valueType="num">
                                      <p:cBhvr>
                                        <p:cTn id="25" dur="1000" fill="hold"/>
                                        <p:tgtEl>
                                          <p:spTgt spid="23"/>
                                        </p:tgtEl>
                                        <p:attrNameLst>
                                          <p:attrName>style.rotation</p:attrName>
                                        </p:attrNameLst>
                                      </p:cBhvr>
                                      <p:tavLst>
                                        <p:tav tm="0">
                                          <p:val>
                                            <p:fltVal val="90"/>
                                          </p:val>
                                        </p:tav>
                                        <p:tav tm="100000">
                                          <p:val>
                                            <p:fltVal val="0"/>
                                          </p:val>
                                        </p:tav>
                                      </p:tavLst>
                                    </p:anim>
                                    <p:animEffect transition="in" filter="fade">
                                      <p:cBhvr>
                                        <p:cTn id="26" dur="1000"/>
                                        <p:tgtEl>
                                          <p:spTgt spid="23"/>
                                        </p:tgtEl>
                                      </p:cBhvr>
                                    </p:animEffect>
                                  </p:childTnLst>
                                </p:cTn>
                              </p:par>
                              <p:par>
                                <p:cTn id="27" presetID="3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p:cTn id="29" dur="1000" fill="hold"/>
                                        <p:tgtEl>
                                          <p:spTgt spid="24"/>
                                        </p:tgtEl>
                                        <p:attrNameLst>
                                          <p:attrName>ppt_w</p:attrName>
                                        </p:attrNameLst>
                                      </p:cBhvr>
                                      <p:tavLst>
                                        <p:tav tm="0">
                                          <p:val>
                                            <p:fltVal val="0"/>
                                          </p:val>
                                        </p:tav>
                                        <p:tav tm="100000">
                                          <p:val>
                                            <p:strVal val="#ppt_w"/>
                                          </p:val>
                                        </p:tav>
                                      </p:tavLst>
                                    </p:anim>
                                    <p:anim calcmode="lin" valueType="num">
                                      <p:cBhvr>
                                        <p:cTn id="30" dur="1000" fill="hold"/>
                                        <p:tgtEl>
                                          <p:spTgt spid="24"/>
                                        </p:tgtEl>
                                        <p:attrNameLst>
                                          <p:attrName>ppt_h</p:attrName>
                                        </p:attrNameLst>
                                      </p:cBhvr>
                                      <p:tavLst>
                                        <p:tav tm="0">
                                          <p:val>
                                            <p:fltVal val="0"/>
                                          </p:val>
                                        </p:tav>
                                        <p:tav tm="100000">
                                          <p:val>
                                            <p:strVal val="#ppt_h"/>
                                          </p:val>
                                        </p:tav>
                                      </p:tavLst>
                                    </p:anim>
                                    <p:anim calcmode="lin" valueType="num">
                                      <p:cBhvr>
                                        <p:cTn id="31" dur="1000" fill="hold"/>
                                        <p:tgtEl>
                                          <p:spTgt spid="24"/>
                                        </p:tgtEl>
                                        <p:attrNameLst>
                                          <p:attrName>style.rotation</p:attrName>
                                        </p:attrNameLst>
                                      </p:cBhvr>
                                      <p:tavLst>
                                        <p:tav tm="0">
                                          <p:val>
                                            <p:fltVal val="90"/>
                                          </p:val>
                                        </p:tav>
                                        <p:tav tm="100000">
                                          <p:val>
                                            <p:fltVal val="0"/>
                                          </p:val>
                                        </p:tav>
                                      </p:tavLst>
                                    </p:anim>
                                    <p:animEffect transition="in" filter="fade">
                                      <p:cBhvr>
                                        <p:cTn id="32"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4342" y="260648"/>
            <a:ext cx="2218948" cy="6339853"/>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446" y="1874923"/>
            <a:ext cx="2840741" cy="3511303"/>
          </a:xfrm>
          <a:prstGeom prst="rect">
            <a:avLst/>
          </a:prstGeom>
        </p:spPr>
      </p:pic>
      <p:sp>
        <p:nvSpPr>
          <p:cNvPr id="7" name="Text Box 3"/>
          <p:cNvSpPr txBox="1">
            <a:spLocks noChangeArrowheads="1"/>
          </p:cNvSpPr>
          <p:nvPr/>
        </p:nvSpPr>
        <p:spPr bwMode="auto">
          <a:xfrm>
            <a:off x="6288022" y="5698723"/>
            <a:ext cx="2732748" cy="344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1917" tIns="60958" rIns="121917" bIns="6095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80000"/>
              </a:lnSpc>
            </a:pPr>
            <a:r>
              <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制作人：熊猫学生</a:t>
            </a:r>
          </a:p>
        </p:txBody>
      </p:sp>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4245" y="4005064"/>
            <a:ext cx="4147256" cy="2954117"/>
          </a:xfrm>
          <a:prstGeom prst="rect">
            <a:avLst/>
          </a:prstGeom>
        </p:spPr>
      </p:pic>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23926" y="5541235"/>
            <a:ext cx="943237" cy="710736"/>
          </a:xfrm>
          <a:prstGeom prst="rect">
            <a:avLst/>
          </a:prstGeom>
        </p:spPr>
      </p:pic>
      <p:sp>
        <p:nvSpPr>
          <p:cNvPr id="10" name="矩形 9"/>
          <p:cNvSpPr/>
          <p:nvPr/>
        </p:nvSpPr>
        <p:spPr>
          <a:xfrm>
            <a:off x="4215687" y="1843465"/>
            <a:ext cx="5553348" cy="1107996"/>
          </a:xfrm>
          <a:prstGeom prst="rect">
            <a:avLst/>
          </a:prstGeom>
          <a:noFill/>
        </p:spPr>
        <p:txBody>
          <a:bodyPr wrap="square">
            <a:spAutoFit/>
          </a:bodyPr>
          <a:lstStyle/>
          <a:p>
            <a:pPr algn="ctr"/>
            <a:r>
              <a:rPr lang="zh-CN" altLang="en-US" sz="6600" b="1" dirty="0">
                <a:solidFill>
                  <a:schemeClr val="bg1"/>
                </a:solidFill>
                <a:latin typeface="宋体"/>
                <a:ea typeface="宋体"/>
                <a:cs typeface="Times New Roman" panose="02020603050405020304" pitchFamily="18" charset="0"/>
              </a:rPr>
              <a:t>研究完毕</a:t>
            </a:r>
            <a:endParaRPr lang="en-US" altLang="zh-CN" sz="6600" b="1" dirty="0">
              <a:solidFill>
                <a:schemeClr val="bg1"/>
              </a:solidFill>
              <a:latin typeface="宋体"/>
              <a:ea typeface="宋体"/>
              <a:cs typeface="Times New Roman" panose="02020603050405020304" pitchFamily="18" charset="0"/>
            </a:endParaRPr>
          </a:p>
        </p:txBody>
      </p:sp>
      <p:sp>
        <p:nvSpPr>
          <p:cNvPr id="11" name="矩形 10"/>
          <p:cNvSpPr/>
          <p:nvPr/>
        </p:nvSpPr>
        <p:spPr>
          <a:xfrm>
            <a:off x="4187385" y="3091054"/>
            <a:ext cx="5571175" cy="707886"/>
          </a:xfrm>
          <a:prstGeom prst="rect">
            <a:avLst/>
          </a:prstGeom>
          <a:noFill/>
        </p:spPr>
        <p:txBody>
          <a:bodyPr wrap="square">
            <a:spAutoFit/>
          </a:bodyPr>
          <a:lstStyle/>
          <a:p>
            <a:r>
              <a:rPr lang="zh-CN" altLang="en-US" sz="4000" b="1" dirty="0">
                <a:solidFill>
                  <a:schemeClr val="bg1"/>
                </a:solidFill>
                <a:latin typeface="宋体"/>
                <a:ea typeface="宋体"/>
              </a:rPr>
              <a:t>谢谢各位老师批评指正</a:t>
            </a:r>
          </a:p>
        </p:txBody>
      </p:sp>
    </p:spTree>
    <p:extLst>
      <p:ext uri="{BB962C8B-B14F-4D97-AF65-F5344CB8AC3E}">
        <p14:creationId xmlns:p14="http://schemas.microsoft.com/office/powerpoint/2010/main" val="2595709279"/>
      </p:ext>
    </p:extLst>
  </p:cSld>
  <p:clrMapOvr>
    <a:masterClrMapping/>
  </p:clrMapOvr>
  <mc:AlternateContent xmlns:mc="http://schemas.openxmlformats.org/markup-compatibility/2006" xmlns:p14="http://schemas.microsoft.com/office/powerpoint/2010/main">
    <mc:Choice Requires="p14">
      <p:transition spd="slow" advClick="0" advTm="4000">
        <p14:flash/>
        <p:sndAc>
          <p:stSnd>
            <p:snd r:embed="rId3" name="background music.wav"/>
          </p:stSnd>
        </p:sndAc>
      </p:transition>
    </mc:Choice>
    <mc:Fallback xmlns="">
      <p:transition spd="slow" advClick="0" advTm="4000">
        <p:fade/>
        <p:sndAc>
          <p:stSnd>
            <p:snd r:embed="rId8" name="background music.wav"/>
          </p:stSnd>
        </p:sndAc>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36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31"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par>
                                    <p:cTn id="20" presetID="31"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1000" fill="hold"/>
                                            <p:tgtEl>
                                              <p:spTgt spid="3"/>
                                            </p:tgtEl>
                                            <p:attrNameLst>
                                              <p:attrName>ppt_w</p:attrName>
                                            </p:attrNameLst>
                                          </p:cBhvr>
                                          <p:tavLst>
                                            <p:tav tm="0">
                                              <p:val>
                                                <p:fltVal val="0"/>
                                              </p:val>
                                            </p:tav>
                                            <p:tav tm="100000">
                                              <p:val>
                                                <p:strVal val="#ppt_w"/>
                                              </p:val>
                                            </p:tav>
                                          </p:tavLst>
                                        </p:anim>
                                        <p:anim calcmode="lin" valueType="num">
                                          <p:cBhvr>
                                            <p:cTn id="23" dur="1000" fill="hold"/>
                                            <p:tgtEl>
                                              <p:spTgt spid="3"/>
                                            </p:tgtEl>
                                            <p:attrNameLst>
                                              <p:attrName>ppt_h</p:attrName>
                                            </p:attrNameLst>
                                          </p:cBhvr>
                                          <p:tavLst>
                                            <p:tav tm="0">
                                              <p:val>
                                                <p:fltVal val="0"/>
                                              </p:val>
                                            </p:tav>
                                            <p:tav tm="100000">
                                              <p:val>
                                                <p:strVal val="#ppt_h"/>
                                              </p:val>
                                            </p:tav>
                                          </p:tavLst>
                                        </p:anim>
                                        <p:anim calcmode="lin" valueType="num">
                                          <p:cBhvr>
                                            <p:cTn id="24" dur="1000" fill="hold"/>
                                            <p:tgtEl>
                                              <p:spTgt spid="3"/>
                                            </p:tgtEl>
                                            <p:attrNameLst>
                                              <p:attrName>style.rotation</p:attrName>
                                            </p:attrNameLst>
                                          </p:cBhvr>
                                          <p:tavLst>
                                            <p:tav tm="0">
                                              <p:val>
                                                <p:fltVal val="90"/>
                                              </p:val>
                                            </p:tav>
                                            <p:tav tm="100000">
                                              <p:val>
                                                <p:fltVal val="0"/>
                                              </p:val>
                                            </p:tav>
                                          </p:tavLst>
                                        </p:anim>
                                        <p:animEffect transition="in" filter="fade">
                                          <p:cBhvr>
                                            <p:cTn id="25" dur="1000"/>
                                            <p:tgtEl>
                                              <p:spTgt spid="3"/>
                                            </p:tgtEl>
                                          </p:cBhvr>
                                        </p:animEffect>
                                      </p:childTnLst>
                                    </p:cTn>
                                  </p:par>
                                </p:childTnLst>
                              </p:cTn>
                            </p:par>
                            <p:par>
                              <p:cTn id="26" fill="hold">
                                <p:stCondLst>
                                  <p:cond delay="1500"/>
                                </p:stCondLst>
                                <p:childTnLst>
                                  <p:par>
                                    <p:cTn id="27" presetID="2" presetClass="entr" presetSubtype="6"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1000" fill="hold"/>
                                            <p:tgtEl>
                                              <p:spTgt spid="8"/>
                                            </p:tgtEl>
                                            <p:attrNameLst>
                                              <p:attrName>ppt_x</p:attrName>
                                            </p:attrNameLst>
                                          </p:cBhvr>
                                          <p:tavLst>
                                            <p:tav tm="0">
                                              <p:val>
                                                <p:strVal val="1+#ppt_w/2"/>
                                              </p:val>
                                            </p:tav>
                                            <p:tav tm="100000">
                                              <p:val>
                                                <p:strVal val="#ppt_x"/>
                                              </p:val>
                                            </p:tav>
                                          </p:tavLst>
                                        </p:anim>
                                        <p:anim calcmode="lin" valueType="num">
                                          <p:cBhvr additive="base">
                                            <p:cTn id="30" dur="1000" fill="hold"/>
                                            <p:tgtEl>
                                              <p:spTgt spid="8"/>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42" presetClass="entr" presetSubtype="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par>
                              <p:cTn id="37" fill="hold">
                                <p:stCondLst>
                                  <p:cond delay="3500"/>
                                </p:stCondLst>
                                <p:childTnLst>
                                  <p:par>
                                    <p:cTn id="38" presetID="22" presetClass="entr" presetSubtype="8"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left)">
                                          <p:cBhvr>
                                            <p:cTn id="40" dur="500"/>
                                            <p:tgtEl>
                                              <p:spTgt spid="7"/>
                                            </p:tgtEl>
                                          </p:cBhvr>
                                        </p:animEffect>
                                      </p:childTnLst>
                                    </p:cTn>
                                  </p:par>
                                </p:childTnLst>
                              </p:cTn>
                            </p:par>
                            <p:par>
                              <p:cTn id="41" fill="hold">
                                <p:stCondLst>
                                  <p:cond delay="4000"/>
                                </p:stCondLst>
                                <p:childTnLst>
                                  <p:par>
                                    <p:cTn id="42" presetID="2" presetClass="exit" presetSubtype="4" fill="hold" nodeType="afterEffect">
                                      <p:stCondLst>
                                        <p:cond delay="0"/>
                                      </p:stCondLst>
                                      <p:childTnLst>
                                        <p:anim calcmode="lin" valueType="num">
                                          <p:cBhvr additive="base">
                                            <p:cTn id="43" dur="500"/>
                                            <p:tgtEl>
                                              <p:spTgt spid="3"/>
                                            </p:tgtEl>
                                            <p:attrNameLst>
                                              <p:attrName>ppt_x</p:attrName>
                                            </p:attrNameLst>
                                          </p:cBhvr>
                                          <p:tavLst>
                                            <p:tav tm="0">
                                              <p:val>
                                                <p:strVal val="ppt_x"/>
                                              </p:val>
                                            </p:tav>
                                            <p:tav tm="100000">
                                              <p:val>
                                                <p:strVal val="ppt_x"/>
                                              </p:val>
                                            </p:tav>
                                          </p:tavLst>
                                        </p:anim>
                                        <p:anim calcmode="lin" valueType="num">
                                          <p:cBhvr additive="base">
                                            <p:cTn id="44" dur="500"/>
                                            <p:tgtEl>
                                              <p:spTgt spid="3"/>
                                            </p:tgtEl>
                                            <p:attrNameLst>
                                              <p:attrName>ppt_y</p:attrName>
                                            </p:attrNameLst>
                                          </p:cBhvr>
                                          <p:tavLst>
                                            <p:tav tm="0">
                                              <p:val>
                                                <p:strVal val="ppt_y"/>
                                              </p:val>
                                            </p:tav>
                                            <p:tav tm="100000">
                                              <p:val>
                                                <p:strVal val="1+ppt_h/2"/>
                                              </p:val>
                                            </p:tav>
                                          </p:tavLst>
                                        </p:anim>
                                        <p:set>
                                          <p:cBhvr>
                                            <p:cTn id="4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31"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par>
                                    <p:cTn id="20" presetID="31"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1000" fill="hold"/>
                                            <p:tgtEl>
                                              <p:spTgt spid="3"/>
                                            </p:tgtEl>
                                            <p:attrNameLst>
                                              <p:attrName>ppt_w</p:attrName>
                                            </p:attrNameLst>
                                          </p:cBhvr>
                                          <p:tavLst>
                                            <p:tav tm="0">
                                              <p:val>
                                                <p:fltVal val="0"/>
                                              </p:val>
                                            </p:tav>
                                            <p:tav tm="100000">
                                              <p:val>
                                                <p:strVal val="#ppt_w"/>
                                              </p:val>
                                            </p:tav>
                                          </p:tavLst>
                                        </p:anim>
                                        <p:anim calcmode="lin" valueType="num">
                                          <p:cBhvr>
                                            <p:cTn id="23" dur="1000" fill="hold"/>
                                            <p:tgtEl>
                                              <p:spTgt spid="3"/>
                                            </p:tgtEl>
                                            <p:attrNameLst>
                                              <p:attrName>ppt_h</p:attrName>
                                            </p:attrNameLst>
                                          </p:cBhvr>
                                          <p:tavLst>
                                            <p:tav tm="0">
                                              <p:val>
                                                <p:fltVal val="0"/>
                                              </p:val>
                                            </p:tav>
                                            <p:tav tm="100000">
                                              <p:val>
                                                <p:strVal val="#ppt_h"/>
                                              </p:val>
                                            </p:tav>
                                          </p:tavLst>
                                        </p:anim>
                                        <p:anim calcmode="lin" valueType="num">
                                          <p:cBhvr>
                                            <p:cTn id="24" dur="1000" fill="hold"/>
                                            <p:tgtEl>
                                              <p:spTgt spid="3"/>
                                            </p:tgtEl>
                                            <p:attrNameLst>
                                              <p:attrName>style.rotation</p:attrName>
                                            </p:attrNameLst>
                                          </p:cBhvr>
                                          <p:tavLst>
                                            <p:tav tm="0">
                                              <p:val>
                                                <p:fltVal val="90"/>
                                              </p:val>
                                            </p:tav>
                                            <p:tav tm="100000">
                                              <p:val>
                                                <p:fltVal val="0"/>
                                              </p:val>
                                            </p:tav>
                                          </p:tavLst>
                                        </p:anim>
                                        <p:animEffect transition="in" filter="fade">
                                          <p:cBhvr>
                                            <p:cTn id="25" dur="1000"/>
                                            <p:tgtEl>
                                              <p:spTgt spid="3"/>
                                            </p:tgtEl>
                                          </p:cBhvr>
                                        </p:animEffect>
                                      </p:childTnLst>
                                    </p:cTn>
                                  </p:par>
                                </p:childTnLst>
                              </p:cTn>
                            </p:par>
                            <p:par>
                              <p:cTn id="26" fill="hold">
                                <p:stCondLst>
                                  <p:cond delay="1500"/>
                                </p:stCondLst>
                                <p:childTnLst>
                                  <p:par>
                                    <p:cTn id="27" presetID="2" presetClass="entr" presetSubtype="6"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1000" fill="hold"/>
                                            <p:tgtEl>
                                              <p:spTgt spid="8"/>
                                            </p:tgtEl>
                                            <p:attrNameLst>
                                              <p:attrName>ppt_x</p:attrName>
                                            </p:attrNameLst>
                                          </p:cBhvr>
                                          <p:tavLst>
                                            <p:tav tm="0">
                                              <p:val>
                                                <p:strVal val="1+#ppt_w/2"/>
                                              </p:val>
                                            </p:tav>
                                            <p:tav tm="100000">
                                              <p:val>
                                                <p:strVal val="#ppt_x"/>
                                              </p:val>
                                            </p:tav>
                                          </p:tavLst>
                                        </p:anim>
                                        <p:anim calcmode="lin" valueType="num">
                                          <p:cBhvr additive="base">
                                            <p:cTn id="30" dur="1000" fill="hold"/>
                                            <p:tgtEl>
                                              <p:spTgt spid="8"/>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42" presetClass="entr" presetSubtype="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par>
                              <p:cTn id="37" fill="hold">
                                <p:stCondLst>
                                  <p:cond delay="3500"/>
                                </p:stCondLst>
                                <p:childTnLst>
                                  <p:par>
                                    <p:cTn id="38" presetID="22" presetClass="entr" presetSubtype="8"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left)">
                                          <p:cBhvr>
                                            <p:cTn id="40" dur="500"/>
                                            <p:tgtEl>
                                              <p:spTgt spid="7"/>
                                            </p:tgtEl>
                                          </p:cBhvr>
                                        </p:animEffect>
                                      </p:childTnLst>
                                    </p:cTn>
                                  </p:par>
                                </p:childTnLst>
                              </p:cTn>
                            </p:par>
                            <p:par>
                              <p:cTn id="41" fill="hold">
                                <p:stCondLst>
                                  <p:cond delay="4000"/>
                                </p:stCondLst>
                                <p:childTnLst>
                                  <p:par>
                                    <p:cTn id="42" presetID="2" presetClass="exit" presetSubtype="4" fill="hold" nodeType="afterEffect">
                                      <p:stCondLst>
                                        <p:cond delay="0"/>
                                      </p:stCondLst>
                                      <p:childTnLst>
                                        <p:anim calcmode="lin" valueType="num">
                                          <p:cBhvr additive="base">
                                            <p:cTn id="43" dur="500"/>
                                            <p:tgtEl>
                                              <p:spTgt spid="3"/>
                                            </p:tgtEl>
                                            <p:attrNameLst>
                                              <p:attrName>ppt_x</p:attrName>
                                            </p:attrNameLst>
                                          </p:cBhvr>
                                          <p:tavLst>
                                            <p:tav tm="0">
                                              <p:val>
                                                <p:strVal val="ppt_x"/>
                                              </p:val>
                                            </p:tav>
                                            <p:tav tm="100000">
                                              <p:val>
                                                <p:strVal val="ppt_x"/>
                                              </p:val>
                                            </p:tav>
                                          </p:tavLst>
                                        </p:anim>
                                        <p:anim calcmode="lin" valueType="num">
                                          <p:cBhvr additive="base">
                                            <p:cTn id="44" dur="500"/>
                                            <p:tgtEl>
                                              <p:spTgt spid="3"/>
                                            </p:tgtEl>
                                            <p:attrNameLst>
                                              <p:attrName>ppt_y</p:attrName>
                                            </p:attrNameLst>
                                          </p:cBhvr>
                                          <p:tavLst>
                                            <p:tav tm="0">
                                              <p:val>
                                                <p:strVal val="ppt_y"/>
                                              </p:val>
                                            </p:tav>
                                            <p:tav tm="100000">
                                              <p:val>
                                                <p:strVal val="1+ppt_h/2"/>
                                              </p:val>
                                            </p:tav>
                                          </p:tavLst>
                                        </p:anim>
                                        <p:set>
                                          <p:cBhvr>
                                            <p:cTn id="4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bwMode="auto">
          <a:xfrm>
            <a:off x="856343" y="1904798"/>
            <a:ext cx="3917270" cy="2993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4968056" y="1904797"/>
            <a:ext cx="2377440" cy="523220"/>
          </a:xfrm>
          <a:prstGeom prst="rect">
            <a:avLst/>
          </a:prstGeom>
          <a:noFill/>
        </p:spPr>
        <p:txBody>
          <a:bodyPr>
            <a:spAutoFit/>
          </a:bodyPr>
          <a:lstStyle/>
          <a:p>
            <a:pPr eaLnBrk="1" fontAlgn="auto" hangingPunct="1">
              <a:spcBef>
                <a:spcPts val="0"/>
              </a:spcBef>
              <a:spcAft>
                <a:spcPts val="0"/>
              </a:spcAft>
              <a:defRPr/>
            </a:pPr>
            <a:r>
              <a:rPr lang="zh-CN" altLang="en-US" sz="2800" b="1" dirty="0">
                <a:solidFill>
                  <a:schemeClr val="accent1"/>
                </a:solidFill>
                <a:latin typeface="宋体"/>
                <a:ea typeface="宋体"/>
              </a:rPr>
              <a:t>选题的背景</a:t>
            </a:r>
          </a:p>
        </p:txBody>
      </p:sp>
      <p:sp>
        <p:nvSpPr>
          <p:cNvPr id="8" name="文本框 7"/>
          <p:cNvSpPr txBox="1"/>
          <p:nvPr/>
        </p:nvSpPr>
        <p:spPr>
          <a:xfrm>
            <a:off x="4987106" y="2414801"/>
            <a:ext cx="6450151" cy="2862322"/>
          </a:xfrm>
          <a:prstGeom prst="rect">
            <a:avLst/>
          </a:prstGeom>
          <a:noFill/>
        </p:spPr>
        <p:txBody>
          <a:bodyPr wrap="square">
            <a:spAutoFit/>
          </a:bodyPr>
          <a:lstStyle/>
          <a:p>
            <a:pPr algn="just">
              <a:defRPr/>
            </a:pPr>
            <a:r>
              <a:rPr lang="zh-CN" altLang="en-US" dirty="0">
                <a:solidFill>
                  <a:schemeClr val="tx1">
                    <a:lumMod val="65000"/>
                    <a:lumOff val="35000"/>
                  </a:schemeClr>
                </a:solidFill>
                <a:latin typeface="宋体"/>
                <a:ea typeface="宋体"/>
              </a:rPr>
              <a:t>编辑标题致力于专业</a:t>
            </a:r>
            <a:r>
              <a:rPr lang="en-US" altLang="zh-CN" dirty="0">
                <a:solidFill>
                  <a:schemeClr val="tx1">
                    <a:lumMod val="65000"/>
                    <a:lumOff val="35000"/>
                  </a:schemeClr>
                </a:solidFill>
                <a:latin typeface="宋体"/>
                <a:ea typeface="宋体"/>
              </a:rPr>
              <a:t>PPT</a:t>
            </a:r>
            <a:r>
              <a:rPr lang="zh-CN" altLang="en-US" dirty="0">
                <a:solidFill>
                  <a:schemeClr val="tx1">
                    <a:lumMod val="65000"/>
                    <a:lumOff val="35000"/>
                  </a:schemeClr>
                </a:solidFill>
                <a:latin typeface="宋体"/>
                <a:ea typeface="宋体"/>
              </a:rPr>
              <a:t>模板的发布，并为您提供专业的</a:t>
            </a:r>
            <a:r>
              <a:rPr lang="en-US" altLang="zh-CN" dirty="0">
                <a:solidFill>
                  <a:schemeClr val="tx1">
                    <a:lumMod val="65000"/>
                    <a:lumOff val="35000"/>
                  </a:schemeClr>
                </a:solidFill>
                <a:latin typeface="宋体"/>
                <a:ea typeface="宋体"/>
              </a:rPr>
              <a:t>PPT</a:t>
            </a:r>
            <a:r>
              <a:rPr lang="zh-CN" altLang="en-US" dirty="0">
                <a:solidFill>
                  <a:schemeClr val="tx1">
                    <a:lumMod val="65000"/>
                    <a:lumOff val="35000"/>
                  </a:schemeClr>
                </a:solidFill>
                <a:latin typeface="宋体"/>
                <a:ea typeface="宋体"/>
              </a:rPr>
              <a:t>定制服务。编辑标题致力于专业</a:t>
            </a:r>
            <a:r>
              <a:rPr lang="en-US" altLang="zh-CN" dirty="0">
                <a:solidFill>
                  <a:schemeClr val="tx1">
                    <a:lumMod val="65000"/>
                    <a:lumOff val="35000"/>
                  </a:schemeClr>
                </a:solidFill>
                <a:latin typeface="宋体"/>
                <a:ea typeface="宋体"/>
              </a:rPr>
              <a:t>PPT</a:t>
            </a:r>
            <a:r>
              <a:rPr lang="zh-CN" altLang="en-US" dirty="0">
                <a:solidFill>
                  <a:schemeClr val="tx1">
                    <a:lumMod val="65000"/>
                    <a:lumOff val="35000"/>
                  </a:schemeClr>
                </a:solidFill>
                <a:latin typeface="宋体"/>
                <a:ea typeface="宋体"/>
              </a:rPr>
              <a:t>模板的发布，并为您提供专业的</a:t>
            </a:r>
            <a:r>
              <a:rPr lang="en-US" altLang="zh-CN" dirty="0">
                <a:solidFill>
                  <a:schemeClr val="tx1">
                    <a:lumMod val="65000"/>
                    <a:lumOff val="35000"/>
                  </a:schemeClr>
                </a:solidFill>
                <a:latin typeface="宋体"/>
                <a:ea typeface="宋体"/>
              </a:rPr>
              <a:t>PPT</a:t>
            </a:r>
            <a:r>
              <a:rPr lang="zh-CN" altLang="en-US" dirty="0">
                <a:solidFill>
                  <a:schemeClr val="tx1">
                    <a:lumMod val="65000"/>
                    <a:lumOff val="35000"/>
                  </a:schemeClr>
                </a:solidFill>
                <a:latin typeface="宋体"/>
                <a:ea typeface="宋体"/>
              </a:rPr>
              <a:t>定制服务。</a:t>
            </a:r>
            <a:endParaRPr lang="en-US" altLang="zh-CN" dirty="0">
              <a:solidFill>
                <a:schemeClr val="tx1">
                  <a:lumMod val="65000"/>
                  <a:lumOff val="35000"/>
                </a:schemeClr>
              </a:solidFill>
              <a:latin typeface="宋体"/>
              <a:ea typeface="宋体"/>
            </a:endParaRPr>
          </a:p>
          <a:p>
            <a:pPr algn="just">
              <a:defRPr/>
            </a:pPr>
            <a:r>
              <a:rPr lang="zh-CN" altLang="en-US" dirty="0">
                <a:solidFill>
                  <a:schemeClr val="tx1">
                    <a:lumMod val="65000"/>
                    <a:lumOff val="35000"/>
                  </a:schemeClr>
                </a:solidFill>
                <a:latin typeface="宋体"/>
                <a:ea typeface="宋体"/>
              </a:rPr>
              <a:t>编辑标题致力于专业</a:t>
            </a:r>
            <a:r>
              <a:rPr lang="en-US" altLang="zh-CN" dirty="0">
                <a:solidFill>
                  <a:schemeClr val="tx1">
                    <a:lumMod val="65000"/>
                    <a:lumOff val="35000"/>
                  </a:schemeClr>
                </a:solidFill>
                <a:latin typeface="宋体"/>
                <a:ea typeface="宋体"/>
              </a:rPr>
              <a:t>PPT</a:t>
            </a:r>
            <a:r>
              <a:rPr lang="zh-CN" altLang="en-US" dirty="0">
                <a:solidFill>
                  <a:schemeClr val="tx1">
                    <a:lumMod val="65000"/>
                    <a:lumOff val="35000"/>
                  </a:schemeClr>
                </a:solidFill>
                <a:latin typeface="宋体"/>
                <a:ea typeface="宋体"/>
              </a:rPr>
              <a:t>模板的发布，并为您提供专业的</a:t>
            </a:r>
            <a:r>
              <a:rPr lang="en-US" altLang="zh-CN" dirty="0">
                <a:solidFill>
                  <a:schemeClr val="tx1">
                    <a:lumMod val="65000"/>
                    <a:lumOff val="35000"/>
                  </a:schemeClr>
                </a:solidFill>
                <a:latin typeface="宋体"/>
                <a:ea typeface="宋体"/>
              </a:rPr>
              <a:t>PPT</a:t>
            </a:r>
            <a:r>
              <a:rPr lang="zh-CN" altLang="en-US" dirty="0">
                <a:solidFill>
                  <a:schemeClr val="tx1">
                    <a:lumMod val="65000"/>
                    <a:lumOff val="35000"/>
                  </a:schemeClr>
                </a:solidFill>
                <a:latin typeface="宋体"/>
                <a:ea typeface="宋体"/>
              </a:rPr>
              <a:t>定制服务。</a:t>
            </a:r>
            <a:endParaRPr lang="en-US" altLang="zh-CN" dirty="0">
              <a:solidFill>
                <a:schemeClr val="tx1">
                  <a:lumMod val="65000"/>
                  <a:lumOff val="35000"/>
                </a:schemeClr>
              </a:solidFill>
              <a:latin typeface="宋体"/>
              <a:ea typeface="宋体"/>
            </a:endParaRPr>
          </a:p>
          <a:p>
            <a:pPr algn="just">
              <a:defRPr/>
            </a:pPr>
            <a:r>
              <a:rPr lang="zh-CN" altLang="en-US" dirty="0">
                <a:solidFill>
                  <a:schemeClr val="tx1">
                    <a:lumMod val="65000"/>
                    <a:lumOff val="35000"/>
                  </a:schemeClr>
                </a:solidFill>
                <a:latin typeface="宋体"/>
                <a:ea typeface="宋体"/>
              </a:rPr>
              <a:t>编辑标题致力于专业</a:t>
            </a:r>
            <a:r>
              <a:rPr lang="en-US" altLang="zh-CN" dirty="0">
                <a:solidFill>
                  <a:schemeClr val="tx1">
                    <a:lumMod val="65000"/>
                    <a:lumOff val="35000"/>
                  </a:schemeClr>
                </a:solidFill>
                <a:latin typeface="宋体"/>
                <a:ea typeface="宋体"/>
              </a:rPr>
              <a:t>PPT</a:t>
            </a:r>
            <a:r>
              <a:rPr lang="zh-CN" altLang="en-US" dirty="0">
                <a:solidFill>
                  <a:schemeClr val="tx1">
                    <a:lumMod val="65000"/>
                    <a:lumOff val="35000"/>
                  </a:schemeClr>
                </a:solidFill>
                <a:latin typeface="宋体"/>
                <a:ea typeface="宋体"/>
              </a:rPr>
              <a:t>模板的发布，并为您提供专业的</a:t>
            </a:r>
            <a:r>
              <a:rPr lang="en-US" altLang="zh-CN" dirty="0">
                <a:solidFill>
                  <a:schemeClr val="tx1">
                    <a:lumMod val="65000"/>
                    <a:lumOff val="35000"/>
                  </a:schemeClr>
                </a:solidFill>
                <a:latin typeface="宋体"/>
                <a:ea typeface="宋体"/>
              </a:rPr>
              <a:t>PPT</a:t>
            </a:r>
            <a:r>
              <a:rPr lang="zh-CN" altLang="en-US" dirty="0">
                <a:solidFill>
                  <a:schemeClr val="tx1">
                    <a:lumMod val="65000"/>
                    <a:lumOff val="35000"/>
                  </a:schemeClr>
                </a:solidFill>
                <a:latin typeface="宋体"/>
                <a:ea typeface="宋体"/>
              </a:rPr>
              <a:t>定制服务。</a:t>
            </a:r>
            <a:endParaRPr lang="en-US" altLang="zh-CN" dirty="0">
              <a:solidFill>
                <a:schemeClr val="tx1">
                  <a:lumMod val="65000"/>
                  <a:lumOff val="35000"/>
                </a:schemeClr>
              </a:solidFill>
              <a:latin typeface="宋体"/>
              <a:ea typeface="宋体"/>
            </a:endParaRPr>
          </a:p>
          <a:p>
            <a:pPr algn="just">
              <a:defRPr/>
            </a:pPr>
            <a:r>
              <a:rPr lang="zh-CN" altLang="en-US" dirty="0">
                <a:solidFill>
                  <a:schemeClr val="tx1">
                    <a:lumMod val="65000"/>
                    <a:lumOff val="35000"/>
                  </a:schemeClr>
                </a:solidFill>
                <a:latin typeface="宋体"/>
                <a:ea typeface="宋体"/>
              </a:rPr>
              <a:t>编辑标题致力于专业</a:t>
            </a:r>
            <a:r>
              <a:rPr lang="en-US" altLang="zh-CN" dirty="0">
                <a:solidFill>
                  <a:schemeClr val="tx1">
                    <a:lumMod val="65000"/>
                    <a:lumOff val="35000"/>
                  </a:schemeClr>
                </a:solidFill>
                <a:latin typeface="宋体"/>
                <a:ea typeface="宋体"/>
              </a:rPr>
              <a:t>PPT</a:t>
            </a:r>
            <a:r>
              <a:rPr lang="zh-CN" altLang="en-US" dirty="0">
                <a:solidFill>
                  <a:schemeClr val="tx1">
                    <a:lumMod val="65000"/>
                    <a:lumOff val="35000"/>
                  </a:schemeClr>
                </a:solidFill>
                <a:latin typeface="宋体"/>
                <a:ea typeface="宋体"/>
              </a:rPr>
              <a:t>模板的发布，并为您提供专业的</a:t>
            </a:r>
            <a:r>
              <a:rPr lang="en-US" altLang="zh-CN" dirty="0">
                <a:solidFill>
                  <a:schemeClr val="tx1">
                    <a:lumMod val="65000"/>
                    <a:lumOff val="35000"/>
                  </a:schemeClr>
                </a:solidFill>
                <a:latin typeface="宋体"/>
                <a:ea typeface="宋体"/>
              </a:rPr>
              <a:t>PPT</a:t>
            </a:r>
            <a:r>
              <a:rPr lang="zh-CN" altLang="en-US" dirty="0">
                <a:solidFill>
                  <a:schemeClr val="tx1">
                    <a:lumMod val="65000"/>
                    <a:lumOff val="35000"/>
                  </a:schemeClr>
                </a:solidFill>
                <a:latin typeface="宋体"/>
                <a:ea typeface="宋体"/>
              </a:rPr>
              <a:t>定制服务。</a:t>
            </a:r>
            <a:endParaRPr lang="en-US" altLang="zh-CN" dirty="0">
              <a:solidFill>
                <a:schemeClr val="tx1">
                  <a:lumMod val="65000"/>
                  <a:lumOff val="35000"/>
                </a:schemeClr>
              </a:solidFill>
              <a:latin typeface="宋体"/>
              <a:ea typeface="宋体"/>
            </a:endParaRPr>
          </a:p>
          <a:p>
            <a:pPr algn="just" eaLnBrk="1" fontAlgn="auto" hangingPunct="1">
              <a:spcBef>
                <a:spcPts val="0"/>
              </a:spcBef>
              <a:spcAft>
                <a:spcPts val="0"/>
              </a:spcAft>
              <a:defRPr/>
            </a:pPr>
            <a:endParaRPr lang="en-US" altLang="zh-CN" dirty="0">
              <a:solidFill>
                <a:schemeClr val="tx1">
                  <a:lumMod val="65000"/>
                  <a:lumOff val="35000"/>
                </a:schemeClr>
              </a:solidFill>
              <a:latin typeface="宋体"/>
              <a:ea typeface="宋体"/>
            </a:endParaRPr>
          </a:p>
        </p:txBody>
      </p:sp>
      <p:sp>
        <p:nvSpPr>
          <p:cNvPr id="26" name="TextBox 25"/>
          <p:cNvSpPr txBox="1"/>
          <p:nvPr/>
        </p:nvSpPr>
        <p:spPr>
          <a:xfrm>
            <a:off x="9315711" y="7461449"/>
            <a:ext cx="707659" cy="400134"/>
          </a:xfrm>
          <a:prstGeom prst="rect">
            <a:avLst/>
          </a:prstGeom>
          <a:noFill/>
        </p:spPr>
        <p:txBody>
          <a:bodyPr wrap="none" lIns="121944" tIns="60972" rIns="121944" bIns="60972" rtlCol="0">
            <a:spAutoFit/>
          </a:bodyPr>
          <a:lstStyle/>
          <a:p>
            <a:r>
              <a:rPr lang="zh-CN" altLang="en-US" dirty="0">
                <a:solidFill>
                  <a:schemeClr val="accent2"/>
                </a:solidFill>
                <a:ea typeface="宋体"/>
              </a:rPr>
              <a:t>延时</a:t>
            </a:r>
          </a:p>
        </p:txBody>
      </p:sp>
      <p:cxnSp>
        <p:nvCxnSpPr>
          <p:cNvPr id="35" name="直接连接符 34"/>
          <p:cNvCxnSpPr/>
          <p:nvPr/>
        </p:nvCxnSpPr>
        <p:spPr>
          <a:xfrm>
            <a:off x="1364343" y="1026125"/>
            <a:ext cx="947319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566044" y="573595"/>
            <a:ext cx="4690556" cy="461665"/>
          </a:xfrm>
          <a:prstGeom prst="rect">
            <a:avLst/>
          </a:prstGeom>
        </p:spPr>
        <p:txBody>
          <a:bodyPr wrap="square">
            <a:spAutoFit/>
          </a:bodyPr>
          <a:lstStyle/>
          <a:p>
            <a:r>
              <a:rPr lang="zh-CN" altLang="en-US" sz="2400" b="1" dirty="0">
                <a:solidFill>
                  <a:schemeClr val="tx1">
                    <a:lumMod val="75000"/>
                    <a:lumOff val="25000"/>
                  </a:schemeClr>
                </a:solidFill>
                <a:latin typeface="宋体"/>
                <a:ea typeface="宋体"/>
              </a:rPr>
              <a:t>选题的背景</a:t>
            </a:r>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73" y="425930"/>
            <a:ext cx="971148" cy="1200389"/>
          </a:xfrm>
          <a:prstGeom prst="rect">
            <a:avLst/>
          </a:prstGeom>
        </p:spPr>
      </p:pic>
    </p:spTree>
    <p:extLst>
      <p:ext uri="{BB962C8B-B14F-4D97-AF65-F5344CB8AC3E}">
        <p14:creationId xmlns:p14="http://schemas.microsoft.com/office/powerpoint/2010/main" val="4059116415"/>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14:bounceEnd="36000">
                                          <p:cBhvr additive="base">
                                            <p:cTn id="7" dur="500" fill="hold"/>
                                            <p:tgtEl>
                                              <p:spTgt spid="3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1000" fill="hold"/>
                                            <p:tgtEl>
                                              <p:spTgt spid="2"/>
                                            </p:tgtEl>
                                            <p:attrNameLst>
                                              <p:attrName>ppt_x</p:attrName>
                                            </p:attrNameLst>
                                          </p:cBhvr>
                                          <p:tavLst>
                                            <p:tav tm="0">
                                              <p:val>
                                                <p:strVal val="0-#ppt_w/2"/>
                                              </p:val>
                                            </p:tav>
                                            <p:tav tm="100000">
                                              <p:val>
                                                <p:strVal val="#ppt_x"/>
                                              </p:val>
                                            </p:tav>
                                          </p:tavLst>
                                        </p:anim>
                                        <p:anim calcmode="lin" valueType="num">
                                          <p:cBhvr additive="base">
                                            <p:cTn id="13" dur="10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par>
                                    <p:cTn id="20" presetID="31"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1000" fill="hold"/>
                                            <p:tgtEl>
                                              <p:spTgt spid="12"/>
                                            </p:tgtEl>
                                            <p:attrNameLst>
                                              <p:attrName>ppt_w</p:attrName>
                                            </p:attrNameLst>
                                          </p:cBhvr>
                                          <p:tavLst>
                                            <p:tav tm="0">
                                              <p:val>
                                                <p:fltVal val="0"/>
                                              </p:val>
                                            </p:tav>
                                            <p:tav tm="100000">
                                              <p:val>
                                                <p:strVal val="#ppt_w"/>
                                              </p:val>
                                            </p:tav>
                                          </p:tavLst>
                                        </p:anim>
                                        <p:anim calcmode="lin" valueType="num">
                                          <p:cBhvr>
                                            <p:cTn id="23" dur="1000" fill="hold"/>
                                            <p:tgtEl>
                                              <p:spTgt spid="12"/>
                                            </p:tgtEl>
                                            <p:attrNameLst>
                                              <p:attrName>ppt_h</p:attrName>
                                            </p:attrNameLst>
                                          </p:cBhvr>
                                          <p:tavLst>
                                            <p:tav tm="0">
                                              <p:val>
                                                <p:fltVal val="0"/>
                                              </p:val>
                                            </p:tav>
                                            <p:tav tm="100000">
                                              <p:val>
                                                <p:strVal val="#ppt_h"/>
                                              </p:val>
                                            </p:tav>
                                          </p:tavLst>
                                        </p:anim>
                                        <p:anim calcmode="lin" valueType="num">
                                          <p:cBhvr>
                                            <p:cTn id="24" dur="1000" fill="hold"/>
                                            <p:tgtEl>
                                              <p:spTgt spid="12"/>
                                            </p:tgtEl>
                                            <p:attrNameLst>
                                              <p:attrName>style.rotation</p:attrName>
                                            </p:attrNameLst>
                                          </p:cBhvr>
                                          <p:tavLst>
                                            <p:tav tm="0">
                                              <p:val>
                                                <p:fltVal val="90"/>
                                              </p:val>
                                            </p:tav>
                                            <p:tav tm="100000">
                                              <p:val>
                                                <p:fltVal val="0"/>
                                              </p:val>
                                            </p:tav>
                                          </p:tavLst>
                                        </p:anim>
                                        <p:animEffect transition="in" filter="fade">
                                          <p:cBhvr>
                                            <p:cTn id="25" dur="1000"/>
                                            <p:tgtEl>
                                              <p:spTgt spid="12"/>
                                            </p:tgtEl>
                                          </p:cBhvr>
                                        </p:animEffect>
                                      </p:childTnLst>
                                    </p:cTn>
                                  </p:par>
                                </p:childTnLst>
                              </p:cTn>
                            </p:par>
                            <p:par>
                              <p:cTn id="26" fill="hold">
                                <p:stCondLst>
                                  <p:cond delay="2500"/>
                                </p:stCondLst>
                                <p:childTnLst>
                                  <p:par>
                                    <p:cTn id="27" presetID="2" presetClass="exit" presetSubtype="4" fill="hold" nodeType="afterEffect">
                                      <p:stCondLst>
                                        <p:cond delay="0"/>
                                      </p:stCondLst>
                                      <p:childTnLst>
                                        <p:anim calcmode="lin" valueType="num">
                                          <p:cBhvr additive="base">
                                            <p:cTn id="28" dur="500"/>
                                            <p:tgtEl>
                                              <p:spTgt spid="12"/>
                                            </p:tgtEl>
                                            <p:attrNameLst>
                                              <p:attrName>ppt_x</p:attrName>
                                            </p:attrNameLst>
                                          </p:cBhvr>
                                          <p:tavLst>
                                            <p:tav tm="0">
                                              <p:val>
                                                <p:strVal val="ppt_x"/>
                                              </p:val>
                                            </p:tav>
                                            <p:tav tm="100000">
                                              <p:val>
                                                <p:strVal val="ppt_x"/>
                                              </p:val>
                                            </p:tav>
                                          </p:tavLst>
                                        </p:anim>
                                        <p:anim calcmode="lin" valueType="num">
                                          <p:cBhvr additive="base">
                                            <p:cTn id="29" dur="500"/>
                                            <p:tgtEl>
                                              <p:spTgt spid="12"/>
                                            </p:tgtEl>
                                            <p:attrNameLst>
                                              <p:attrName>ppt_y</p:attrName>
                                            </p:attrNameLst>
                                          </p:cBhvr>
                                          <p:tavLst>
                                            <p:tav tm="0">
                                              <p:val>
                                                <p:strVal val="ppt_y"/>
                                              </p:val>
                                            </p:tav>
                                            <p:tav tm="100000">
                                              <p:val>
                                                <p:strVal val="1+ppt_h/2"/>
                                              </p:val>
                                            </p:tav>
                                          </p:tavLst>
                                        </p:anim>
                                        <p:set>
                                          <p:cBhvr>
                                            <p:cTn id="3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7" grpId="0"/>
        </p:bldLst>
      </p:timing>
    </mc:Choice>
    <mc:Fallback xmlns="">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1000" fill="hold"/>
                                            <p:tgtEl>
                                              <p:spTgt spid="2"/>
                                            </p:tgtEl>
                                            <p:attrNameLst>
                                              <p:attrName>ppt_x</p:attrName>
                                            </p:attrNameLst>
                                          </p:cBhvr>
                                          <p:tavLst>
                                            <p:tav tm="0">
                                              <p:val>
                                                <p:strVal val="0-#ppt_w/2"/>
                                              </p:val>
                                            </p:tav>
                                            <p:tav tm="100000">
                                              <p:val>
                                                <p:strVal val="#ppt_x"/>
                                              </p:val>
                                            </p:tav>
                                          </p:tavLst>
                                        </p:anim>
                                        <p:anim calcmode="lin" valueType="num">
                                          <p:cBhvr additive="base">
                                            <p:cTn id="13" dur="10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par>
                                    <p:cTn id="20" presetID="31"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1000" fill="hold"/>
                                            <p:tgtEl>
                                              <p:spTgt spid="12"/>
                                            </p:tgtEl>
                                            <p:attrNameLst>
                                              <p:attrName>ppt_w</p:attrName>
                                            </p:attrNameLst>
                                          </p:cBhvr>
                                          <p:tavLst>
                                            <p:tav tm="0">
                                              <p:val>
                                                <p:fltVal val="0"/>
                                              </p:val>
                                            </p:tav>
                                            <p:tav tm="100000">
                                              <p:val>
                                                <p:strVal val="#ppt_w"/>
                                              </p:val>
                                            </p:tav>
                                          </p:tavLst>
                                        </p:anim>
                                        <p:anim calcmode="lin" valueType="num">
                                          <p:cBhvr>
                                            <p:cTn id="23" dur="1000" fill="hold"/>
                                            <p:tgtEl>
                                              <p:spTgt spid="12"/>
                                            </p:tgtEl>
                                            <p:attrNameLst>
                                              <p:attrName>ppt_h</p:attrName>
                                            </p:attrNameLst>
                                          </p:cBhvr>
                                          <p:tavLst>
                                            <p:tav tm="0">
                                              <p:val>
                                                <p:fltVal val="0"/>
                                              </p:val>
                                            </p:tav>
                                            <p:tav tm="100000">
                                              <p:val>
                                                <p:strVal val="#ppt_h"/>
                                              </p:val>
                                            </p:tav>
                                          </p:tavLst>
                                        </p:anim>
                                        <p:anim calcmode="lin" valueType="num">
                                          <p:cBhvr>
                                            <p:cTn id="24" dur="1000" fill="hold"/>
                                            <p:tgtEl>
                                              <p:spTgt spid="12"/>
                                            </p:tgtEl>
                                            <p:attrNameLst>
                                              <p:attrName>style.rotation</p:attrName>
                                            </p:attrNameLst>
                                          </p:cBhvr>
                                          <p:tavLst>
                                            <p:tav tm="0">
                                              <p:val>
                                                <p:fltVal val="90"/>
                                              </p:val>
                                            </p:tav>
                                            <p:tav tm="100000">
                                              <p:val>
                                                <p:fltVal val="0"/>
                                              </p:val>
                                            </p:tav>
                                          </p:tavLst>
                                        </p:anim>
                                        <p:animEffect transition="in" filter="fade">
                                          <p:cBhvr>
                                            <p:cTn id="25" dur="1000"/>
                                            <p:tgtEl>
                                              <p:spTgt spid="12"/>
                                            </p:tgtEl>
                                          </p:cBhvr>
                                        </p:animEffect>
                                      </p:childTnLst>
                                    </p:cTn>
                                  </p:par>
                                </p:childTnLst>
                              </p:cTn>
                            </p:par>
                            <p:par>
                              <p:cTn id="26" fill="hold">
                                <p:stCondLst>
                                  <p:cond delay="2500"/>
                                </p:stCondLst>
                                <p:childTnLst>
                                  <p:par>
                                    <p:cTn id="27" presetID="2" presetClass="exit" presetSubtype="4" fill="hold" nodeType="afterEffect">
                                      <p:stCondLst>
                                        <p:cond delay="0"/>
                                      </p:stCondLst>
                                      <p:childTnLst>
                                        <p:anim calcmode="lin" valueType="num">
                                          <p:cBhvr additive="base">
                                            <p:cTn id="28" dur="500"/>
                                            <p:tgtEl>
                                              <p:spTgt spid="12"/>
                                            </p:tgtEl>
                                            <p:attrNameLst>
                                              <p:attrName>ppt_x</p:attrName>
                                            </p:attrNameLst>
                                          </p:cBhvr>
                                          <p:tavLst>
                                            <p:tav tm="0">
                                              <p:val>
                                                <p:strVal val="ppt_x"/>
                                              </p:val>
                                            </p:tav>
                                            <p:tav tm="100000">
                                              <p:val>
                                                <p:strVal val="ppt_x"/>
                                              </p:val>
                                            </p:tav>
                                          </p:tavLst>
                                        </p:anim>
                                        <p:anim calcmode="lin" valueType="num">
                                          <p:cBhvr additive="base">
                                            <p:cTn id="29" dur="500"/>
                                            <p:tgtEl>
                                              <p:spTgt spid="12"/>
                                            </p:tgtEl>
                                            <p:attrNameLst>
                                              <p:attrName>ppt_y</p:attrName>
                                            </p:attrNameLst>
                                          </p:cBhvr>
                                          <p:tavLst>
                                            <p:tav tm="0">
                                              <p:val>
                                                <p:strVal val="ppt_y"/>
                                              </p:val>
                                            </p:tav>
                                            <p:tav tm="100000">
                                              <p:val>
                                                <p:strVal val="1+ppt_h/2"/>
                                              </p:val>
                                            </p:tav>
                                          </p:tavLst>
                                        </p:anim>
                                        <p:set>
                                          <p:cBhvr>
                                            <p:cTn id="3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7"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23925" y="1595283"/>
            <a:ext cx="5934076" cy="3633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a:xfrm>
            <a:off x="841283" y="5260956"/>
            <a:ext cx="6016718" cy="710075"/>
            <a:chOff x="576071" y="5229658"/>
            <a:chExt cx="6281929" cy="741374"/>
          </a:xfrm>
          <a:solidFill>
            <a:srgbClr val="C00000"/>
          </a:solidFill>
        </p:grpSpPr>
        <p:sp>
          <p:nvSpPr>
            <p:cNvPr id="4" name="矩形 3"/>
            <p:cNvSpPr/>
            <p:nvPr/>
          </p:nvSpPr>
          <p:spPr>
            <a:xfrm>
              <a:off x="576071" y="5229658"/>
              <a:ext cx="6281929" cy="7413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宋体"/>
                <a:ea typeface="宋体"/>
              </a:endParaRPr>
            </a:p>
          </p:txBody>
        </p:sp>
        <p:sp>
          <p:nvSpPr>
            <p:cNvPr id="5" name="矩形 4"/>
            <p:cNvSpPr/>
            <p:nvPr/>
          </p:nvSpPr>
          <p:spPr>
            <a:xfrm>
              <a:off x="841466" y="5307957"/>
              <a:ext cx="5943249" cy="584775"/>
            </a:xfrm>
            <a:prstGeom prst="rect">
              <a:avLst/>
            </a:prstGeom>
            <a:solidFill>
              <a:schemeClr val="accent6">
                <a:lumMod val="75000"/>
              </a:schemeClr>
            </a:solidFill>
          </p:spPr>
          <p:txBody>
            <a:bodyPr wrap="square">
              <a:spAutoFit/>
            </a:bodyPr>
            <a:lstStyle/>
            <a:p>
              <a:r>
                <a:rPr lang="zh-CN" altLang="en-US" sz="1600" dirty="0">
                  <a:solidFill>
                    <a:schemeClr val="bg1"/>
                  </a:solidFill>
                  <a:latin typeface="宋体"/>
                  <a:ea typeface="宋体"/>
                </a:rPr>
                <a:t>这里可以添加主要内容这里可以添加主要内容这里可以添加主要内容这里可以添加主要内容可以添加主要内容这里可以添加</a:t>
              </a:r>
            </a:p>
          </p:txBody>
        </p:sp>
      </p:grpSp>
      <p:grpSp>
        <p:nvGrpSpPr>
          <p:cNvPr id="6" name="组合 5"/>
          <p:cNvGrpSpPr>
            <a:grpSpLocks/>
          </p:cNvGrpSpPr>
          <p:nvPr/>
        </p:nvGrpSpPr>
        <p:grpSpPr bwMode="auto">
          <a:xfrm>
            <a:off x="6953624" y="2111242"/>
            <a:ext cx="4847400" cy="3764439"/>
            <a:chOff x="7084050" y="3100470"/>
            <a:chExt cx="4847776" cy="3763720"/>
          </a:xfrm>
        </p:grpSpPr>
        <p:grpSp>
          <p:nvGrpSpPr>
            <p:cNvPr id="27655" name="组合 8"/>
            <p:cNvGrpSpPr>
              <a:grpSpLocks/>
            </p:cNvGrpSpPr>
            <p:nvPr/>
          </p:nvGrpSpPr>
          <p:grpSpPr bwMode="auto">
            <a:xfrm>
              <a:off x="7084050" y="3100470"/>
              <a:ext cx="1005265" cy="980416"/>
              <a:chOff x="7138702" y="2793356"/>
              <a:chExt cx="1005265" cy="980416"/>
            </a:xfrm>
          </p:grpSpPr>
          <p:pic>
            <p:nvPicPr>
              <p:cNvPr id="27663" name="Picture 3" descr="Nipic_2531170_201403211041424570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8702" y="2793356"/>
                <a:ext cx="1005265" cy="980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664" name="图片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80949" y="3020560"/>
                <a:ext cx="528611" cy="52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56" name="组合 9"/>
            <p:cNvGrpSpPr>
              <a:grpSpLocks/>
            </p:cNvGrpSpPr>
            <p:nvPr/>
          </p:nvGrpSpPr>
          <p:grpSpPr bwMode="auto">
            <a:xfrm>
              <a:off x="7084050" y="4415644"/>
              <a:ext cx="1005265" cy="2284991"/>
              <a:chOff x="7364792" y="3965699"/>
              <a:chExt cx="1005265" cy="2284991"/>
            </a:xfrm>
          </p:grpSpPr>
          <p:pic>
            <p:nvPicPr>
              <p:cNvPr id="27661" name="Picture 3" descr="Nipic_2531170_201403211041424570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4792" y="3965699"/>
                <a:ext cx="1005265" cy="980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662" name="图片 1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01086" y="4189569"/>
                <a:ext cx="532676" cy="53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3" descr="Nipic_2531170_201403211041424570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4792" y="5270274"/>
                <a:ext cx="1005265" cy="980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 name="图片 1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01086" y="5494144"/>
                <a:ext cx="532676" cy="53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657" name="文本框 10"/>
            <p:cNvSpPr txBox="1">
              <a:spLocks noChangeArrowheads="1"/>
            </p:cNvSpPr>
            <p:nvPr/>
          </p:nvSpPr>
          <p:spPr bwMode="auto">
            <a:xfrm>
              <a:off x="8089315" y="3111974"/>
              <a:ext cx="17681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r>
                <a:rPr lang="zh-CN" altLang="en-US" sz="2000" b="1" dirty="0">
                  <a:solidFill>
                    <a:schemeClr val="accent1"/>
                  </a:solidFill>
                  <a:latin typeface="宋体"/>
                  <a:ea typeface="宋体"/>
                </a:rPr>
                <a:t>有经济效益</a:t>
              </a:r>
            </a:p>
          </p:txBody>
        </p:sp>
        <p:sp>
          <p:nvSpPr>
            <p:cNvPr id="27658" name="矩形 11"/>
            <p:cNvSpPr>
              <a:spLocks noChangeArrowheads="1"/>
            </p:cNvSpPr>
            <p:nvPr/>
          </p:nvSpPr>
          <p:spPr bwMode="auto">
            <a:xfrm>
              <a:off x="8097154" y="3495752"/>
              <a:ext cx="3826833" cy="64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dirty="0">
                  <a:solidFill>
                    <a:schemeClr val="tx1">
                      <a:lumMod val="65000"/>
                      <a:lumOff val="35000"/>
                    </a:schemeClr>
                  </a:solidFill>
                  <a:latin typeface="宋体"/>
                  <a:ea typeface="宋体"/>
                </a:rPr>
                <a:t>这里可以添加主要内容这里可以添加主要内容这里可以添加主要内容这里可以添加主要内容可以添加主要内容这里可以添加</a:t>
              </a:r>
            </a:p>
          </p:txBody>
        </p:sp>
        <p:sp>
          <p:nvSpPr>
            <p:cNvPr id="27659" name="文本框 12"/>
            <p:cNvSpPr txBox="1">
              <a:spLocks noChangeArrowheads="1"/>
            </p:cNvSpPr>
            <p:nvPr/>
          </p:nvSpPr>
          <p:spPr bwMode="auto">
            <a:xfrm>
              <a:off x="8097154" y="4529629"/>
              <a:ext cx="17681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r>
                <a:rPr lang="zh-CN" altLang="en-US" sz="2000" b="1" dirty="0">
                  <a:solidFill>
                    <a:schemeClr val="accent2"/>
                  </a:solidFill>
                  <a:latin typeface="宋体"/>
                  <a:ea typeface="宋体"/>
                </a:rPr>
                <a:t>有利于群众</a:t>
              </a:r>
            </a:p>
          </p:txBody>
        </p:sp>
        <p:sp>
          <p:nvSpPr>
            <p:cNvPr id="27660" name="矩形 13"/>
            <p:cNvSpPr>
              <a:spLocks noChangeArrowheads="1"/>
            </p:cNvSpPr>
            <p:nvPr/>
          </p:nvSpPr>
          <p:spPr bwMode="auto">
            <a:xfrm>
              <a:off x="8104993" y="4913407"/>
              <a:ext cx="3826833" cy="64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dirty="0">
                  <a:solidFill>
                    <a:schemeClr val="tx1">
                      <a:lumMod val="65000"/>
                      <a:lumOff val="35000"/>
                    </a:schemeClr>
                  </a:solidFill>
                  <a:latin typeface="宋体"/>
                  <a:ea typeface="宋体"/>
                </a:rPr>
                <a:t>这里可以添加主要内容这里可以添加主要内容这里可以添加主要内容这里可以添加主要内容可以添加主要内容这里可以添加</a:t>
              </a:r>
            </a:p>
          </p:txBody>
        </p:sp>
        <p:sp>
          <p:nvSpPr>
            <p:cNvPr id="24" name="文本框 12"/>
            <p:cNvSpPr txBox="1">
              <a:spLocks noChangeArrowheads="1"/>
            </p:cNvSpPr>
            <p:nvPr/>
          </p:nvSpPr>
          <p:spPr bwMode="auto">
            <a:xfrm>
              <a:off x="8097154" y="5834204"/>
              <a:ext cx="2605639" cy="40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r>
                <a:rPr lang="zh-CN" altLang="en-US" sz="2000" b="1" dirty="0">
                  <a:solidFill>
                    <a:schemeClr val="accent3"/>
                  </a:solidFill>
                  <a:latin typeface="宋体"/>
                  <a:ea typeface="宋体"/>
                </a:rPr>
                <a:t>对以后提出理论贡献</a:t>
              </a:r>
            </a:p>
          </p:txBody>
        </p:sp>
        <p:sp>
          <p:nvSpPr>
            <p:cNvPr id="25" name="矩形 13"/>
            <p:cNvSpPr>
              <a:spLocks noChangeArrowheads="1"/>
            </p:cNvSpPr>
            <p:nvPr/>
          </p:nvSpPr>
          <p:spPr bwMode="auto">
            <a:xfrm>
              <a:off x="8104993" y="6217982"/>
              <a:ext cx="3826833" cy="64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dirty="0">
                  <a:solidFill>
                    <a:schemeClr val="tx1">
                      <a:lumMod val="65000"/>
                      <a:lumOff val="35000"/>
                    </a:schemeClr>
                  </a:solidFill>
                  <a:latin typeface="宋体"/>
                  <a:ea typeface="宋体"/>
                </a:rPr>
                <a:t>这里可以添加主要内容这里可以添加主要内容这里可以添加主要内容这里可以添加主要内容可以添加主要内容这里可以添加</a:t>
              </a:r>
            </a:p>
          </p:txBody>
        </p:sp>
      </p:grpSp>
      <p:sp>
        <p:nvSpPr>
          <p:cNvPr id="33" name="TextBox 32"/>
          <p:cNvSpPr txBox="1"/>
          <p:nvPr/>
        </p:nvSpPr>
        <p:spPr>
          <a:xfrm>
            <a:off x="9315711" y="7461449"/>
            <a:ext cx="707659" cy="400134"/>
          </a:xfrm>
          <a:prstGeom prst="rect">
            <a:avLst/>
          </a:prstGeom>
          <a:noFill/>
        </p:spPr>
        <p:txBody>
          <a:bodyPr wrap="none" lIns="121944" tIns="60972" rIns="121944" bIns="60972" rtlCol="0">
            <a:spAutoFit/>
          </a:bodyPr>
          <a:lstStyle/>
          <a:p>
            <a:r>
              <a:rPr lang="zh-CN" altLang="en-US" dirty="0">
                <a:solidFill>
                  <a:schemeClr val="accent2"/>
                </a:solidFill>
                <a:ea typeface="宋体"/>
              </a:rPr>
              <a:t>延时</a:t>
            </a:r>
          </a:p>
        </p:txBody>
      </p:sp>
      <p:cxnSp>
        <p:nvCxnSpPr>
          <p:cNvPr id="26" name="直接连接符 25"/>
          <p:cNvCxnSpPr/>
          <p:nvPr/>
        </p:nvCxnSpPr>
        <p:spPr>
          <a:xfrm>
            <a:off x="1364343" y="1026125"/>
            <a:ext cx="947319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566044" y="573595"/>
            <a:ext cx="4690556" cy="461665"/>
          </a:xfrm>
          <a:prstGeom prst="rect">
            <a:avLst/>
          </a:prstGeom>
        </p:spPr>
        <p:txBody>
          <a:bodyPr wrap="square">
            <a:spAutoFit/>
          </a:bodyPr>
          <a:lstStyle/>
          <a:p>
            <a:r>
              <a:rPr lang="zh-CN" altLang="en-US" sz="2400" b="1" dirty="0">
                <a:solidFill>
                  <a:schemeClr val="tx1">
                    <a:lumMod val="75000"/>
                    <a:lumOff val="25000"/>
                  </a:schemeClr>
                </a:solidFill>
                <a:latin typeface="宋体"/>
                <a:ea typeface="宋体"/>
              </a:rPr>
              <a:t>选题的意义</a:t>
            </a:r>
          </a:p>
        </p:txBody>
      </p:sp>
      <p:pic>
        <p:nvPicPr>
          <p:cNvPr id="28" name="图片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873" y="425930"/>
            <a:ext cx="971148" cy="1200389"/>
          </a:xfrm>
          <a:prstGeom prst="rect">
            <a:avLst/>
          </a:prstGeom>
        </p:spPr>
      </p:pic>
    </p:spTree>
    <p:extLst>
      <p:ext uri="{BB962C8B-B14F-4D97-AF65-F5344CB8AC3E}">
        <p14:creationId xmlns:p14="http://schemas.microsoft.com/office/powerpoint/2010/main" val="1444446550"/>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fltVal val="0"/>
                                              </p:val>
                                            </p:tav>
                                            <p:tav tm="100000">
                                              <p:val>
                                                <p:strVal val="#ppt_w"/>
                                              </p:val>
                                            </p:tav>
                                          </p:tavLst>
                                        </p:anim>
                                        <p:anim calcmode="lin" valueType="num">
                                          <p:cBhvr>
                                            <p:cTn id="12" dur="500" fill="hold"/>
                                            <p:tgtEl>
                                              <p:spTgt spid="26"/>
                                            </p:tgtEl>
                                            <p:attrNameLst>
                                              <p:attrName>ppt_h</p:attrName>
                                            </p:attrNameLst>
                                          </p:cBhvr>
                                          <p:tavLst>
                                            <p:tav tm="0">
                                              <p:val>
                                                <p:fltVal val="0"/>
                                              </p:val>
                                            </p:tav>
                                            <p:tav tm="100000">
                                              <p:val>
                                                <p:strVal val="#ppt_h"/>
                                              </p:val>
                                            </p:tav>
                                          </p:tavLst>
                                        </p:anim>
                                        <p:animEffect transition="in" filter="fade">
                                          <p:cBhvr>
                                            <p:cTn id="13" dur="500"/>
                                            <p:tgtEl>
                                              <p:spTgt spid="26"/>
                                            </p:tgtEl>
                                          </p:cBhvr>
                                        </p:animEffect>
                                      </p:childTnLst>
                                    </p:cTn>
                                  </p:par>
                                </p:childTnLst>
                              </p:cTn>
                            </p:par>
                            <p:par>
                              <p:cTn id="14" fill="hold">
                                <p:stCondLst>
                                  <p:cond delay="1000"/>
                                </p:stCondLst>
                                <p:childTnLst>
                                  <p:par>
                                    <p:cTn id="15" presetID="2" presetClass="entr" presetSubtype="2" fill="hold" grpId="0" nodeType="afterEffect" p14:presetBounceEnd="36000">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14:bounceEnd="36000">
                                          <p:cBhvr additive="base">
                                            <p:cTn id="17" dur="500" fill="hold"/>
                                            <p:tgtEl>
                                              <p:spTgt spid="27"/>
                                            </p:tgtEl>
                                            <p:attrNameLst>
                                              <p:attrName>ppt_x</p:attrName>
                                            </p:attrNameLst>
                                          </p:cBhvr>
                                          <p:tavLst>
                                            <p:tav tm="0">
                                              <p:val>
                                                <p:strVal val="1+#ppt_w/2"/>
                                              </p:val>
                                            </p:tav>
                                            <p:tav tm="100000">
                                              <p:val>
                                                <p:strVal val="#ppt_x"/>
                                              </p:val>
                                            </p:tav>
                                          </p:tavLst>
                                        </p:anim>
                                        <p:anim calcmode="lin" valueType="num" p14:bounceEnd="36000">
                                          <p:cBhvr additive="base">
                                            <p:cTn id="18" dur="500" fill="hold"/>
                                            <p:tgtEl>
                                              <p:spTgt spid="27"/>
                                            </p:tgtEl>
                                            <p:attrNameLst>
                                              <p:attrName>ppt_y</p:attrName>
                                            </p:attrNameLst>
                                          </p:cBhvr>
                                          <p:tavLst>
                                            <p:tav tm="0">
                                              <p:val>
                                                <p:strVal val="#ppt_y"/>
                                              </p:val>
                                            </p:tav>
                                            <p:tav tm="100000">
                                              <p:val>
                                                <p:strVal val="#ppt_y"/>
                                              </p:val>
                                            </p:tav>
                                          </p:tavLst>
                                        </p:anim>
                                      </p:childTnLst>
                                    </p:cTn>
                                  </p:par>
                                  <p:par>
                                    <p:cTn id="19" presetID="3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1000" fill="hold"/>
                                            <p:tgtEl>
                                              <p:spTgt spid="28"/>
                                            </p:tgtEl>
                                            <p:attrNameLst>
                                              <p:attrName>ppt_w</p:attrName>
                                            </p:attrNameLst>
                                          </p:cBhvr>
                                          <p:tavLst>
                                            <p:tav tm="0">
                                              <p:val>
                                                <p:fltVal val="0"/>
                                              </p:val>
                                            </p:tav>
                                            <p:tav tm="100000">
                                              <p:val>
                                                <p:strVal val="#ppt_w"/>
                                              </p:val>
                                            </p:tav>
                                          </p:tavLst>
                                        </p:anim>
                                        <p:anim calcmode="lin" valueType="num">
                                          <p:cBhvr>
                                            <p:cTn id="22" dur="1000" fill="hold"/>
                                            <p:tgtEl>
                                              <p:spTgt spid="28"/>
                                            </p:tgtEl>
                                            <p:attrNameLst>
                                              <p:attrName>ppt_h</p:attrName>
                                            </p:attrNameLst>
                                          </p:cBhvr>
                                          <p:tavLst>
                                            <p:tav tm="0">
                                              <p:val>
                                                <p:fltVal val="0"/>
                                              </p:val>
                                            </p:tav>
                                            <p:tav tm="100000">
                                              <p:val>
                                                <p:strVal val="#ppt_h"/>
                                              </p:val>
                                            </p:tav>
                                          </p:tavLst>
                                        </p:anim>
                                        <p:anim calcmode="lin" valueType="num">
                                          <p:cBhvr>
                                            <p:cTn id="23" dur="1000" fill="hold"/>
                                            <p:tgtEl>
                                              <p:spTgt spid="28"/>
                                            </p:tgtEl>
                                            <p:attrNameLst>
                                              <p:attrName>style.rotation</p:attrName>
                                            </p:attrNameLst>
                                          </p:cBhvr>
                                          <p:tavLst>
                                            <p:tav tm="0">
                                              <p:val>
                                                <p:fltVal val="90"/>
                                              </p:val>
                                            </p:tav>
                                            <p:tav tm="100000">
                                              <p:val>
                                                <p:fltVal val="0"/>
                                              </p:val>
                                            </p:tav>
                                          </p:tavLst>
                                        </p:anim>
                                        <p:animEffect transition="in" filter="fade">
                                          <p:cBhvr>
                                            <p:cTn id="24" dur="1000"/>
                                            <p:tgtEl>
                                              <p:spTgt spid="28"/>
                                            </p:tgtEl>
                                          </p:cBhvr>
                                        </p:animEffect>
                                      </p:childTnLst>
                                    </p:cTn>
                                  </p:par>
                                </p:childTnLst>
                              </p:cTn>
                            </p:par>
                            <p:par>
                              <p:cTn id="25" fill="hold" nodeType="afterGroup">
                                <p:stCondLst>
                                  <p:cond delay="2000"/>
                                </p:stCondLst>
                                <p:childTnLst>
                                  <p:par>
                                    <p:cTn id="26" presetID="22" presetClass="entr" presetSubtype="2"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right)">
                                          <p:cBhvr>
                                            <p:cTn id="28" dur="500"/>
                                            <p:tgtEl>
                                              <p:spTgt spid="3"/>
                                            </p:tgtEl>
                                          </p:cBhvr>
                                        </p:animEffect>
                                      </p:childTnLst>
                                    </p:cTn>
                                  </p:par>
                                </p:childTnLst>
                              </p:cTn>
                            </p:par>
                            <p:par>
                              <p:cTn id="29" fill="hold" nodeType="afterGroup">
                                <p:stCondLst>
                                  <p:cond delay="2500"/>
                                </p:stCondLst>
                                <p:childTnLst>
                                  <p:par>
                                    <p:cTn id="30" presetID="42"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par>
                              <p:cTn id="35" fill="hold">
                                <p:stCondLst>
                                  <p:cond delay="3500"/>
                                </p:stCondLst>
                                <p:childTnLst>
                                  <p:par>
                                    <p:cTn id="36" presetID="42" presetClass="entr" presetSubtype="0"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1000"/>
                                            <p:tgtEl>
                                              <p:spTgt spid="33"/>
                                            </p:tgtEl>
                                          </p:cBhvr>
                                        </p:animEffect>
                                        <p:anim calcmode="lin" valueType="num">
                                          <p:cBhvr>
                                            <p:cTn id="39" dur="1000" fill="hold"/>
                                            <p:tgtEl>
                                              <p:spTgt spid="33"/>
                                            </p:tgtEl>
                                            <p:attrNameLst>
                                              <p:attrName>ppt_x</p:attrName>
                                            </p:attrNameLst>
                                          </p:cBhvr>
                                          <p:tavLst>
                                            <p:tav tm="0">
                                              <p:val>
                                                <p:strVal val="#ppt_x"/>
                                              </p:val>
                                            </p:tav>
                                            <p:tav tm="100000">
                                              <p:val>
                                                <p:strVal val="#ppt_x"/>
                                              </p:val>
                                            </p:tav>
                                          </p:tavLst>
                                        </p:anim>
                                        <p:anim calcmode="lin" valueType="num">
                                          <p:cBhvr>
                                            <p:cTn id="4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7" grpId="0"/>
        </p:bldLst>
      </p:timing>
    </mc:Choice>
    <mc:Fallback xmlns="">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fltVal val="0"/>
                                              </p:val>
                                            </p:tav>
                                            <p:tav tm="100000">
                                              <p:val>
                                                <p:strVal val="#ppt_w"/>
                                              </p:val>
                                            </p:tav>
                                          </p:tavLst>
                                        </p:anim>
                                        <p:anim calcmode="lin" valueType="num">
                                          <p:cBhvr>
                                            <p:cTn id="12" dur="500" fill="hold"/>
                                            <p:tgtEl>
                                              <p:spTgt spid="26"/>
                                            </p:tgtEl>
                                            <p:attrNameLst>
                                              <p:attrName>ppt_h</p:attrName>
                                            </p:attrNameLst>
                                          </p:cBhvr>
                                          <p:tavLst>
                                            <p:tav tm="0">
                                              <p:val>
                                                <p:fltVal val="0"/>
                                              </p:val>
                                            </p:tav>
                                            <p:tav tm="100000">
                                              <p:val>
                                                <p:strVal val="#ppt_h"/>
                                              </p:val>
                                            </p:tav>
                                          </p:tavLst>
                                        </p:anim>
                                        <p:animEffect transition="in" filter="fade">
                                          <p:cBhvr>
                                            <p:cTn id="13" dur="500"/>
                                            <p:tgtEl>
                                              <p:spTgt spid="26"/>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1+#ppt_w/2"/>
                                              </p:val>
                                            </p:tav>
                                            <p:tav tm="100000">
                                              <p:val>
                                                <p:strVal val="#ppt_x"/>
                                              </p:val>
                                            </p:tav>
                                          </p:tavLst>
                                        </p:anim>
                                        <p:anim calcmode="lin" valueType="num">
                                          <p:cBhvr additive="base">
                                            <p:cTn id="18" dur="500" fill="hold"/>
                                            <p:tgtEl>
                                              <p:spTgt spid="27"/>
                                            </p:tgtEl>
                                            <p:attrNameLst>
                                              <p:attrName>ppt_y</p:attrName>
                                            </p:attrNameLst>
                                          </p:cBhvr>
                                          <p:tavLst>
                                            <p:tav tm="0">
                                              <p:val>
                                                <p:strVal val="#ppt_y"/>
                                              </p:val>
                                            </p:tav>
                                            <p:tav tm="100000">
                                              <p:val>
                                                <p:strVal val="#ppt_y"/>
                                              </p:val>
                                            </p:tav>
                                          </p:tavLst>
                                        </p:anim>
                                      </p:childTnLst>
                                    </p:cTn>
                                  </p:par>
                                  <p:par>
                                    <p:cTn id="19" presetID="3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1000" fill="hold"/>
                                            <p:tgtEl>
                                              <p:spTgt spid="28"/>
                                            </p:tgtEl>
                                            <p:attrNameLst>
                                              <p:attrName>ppt_w</p:attrName>
                                            </p:attrNameLst>
                                          </p:cBhvr>
                                          <p:tavLst>
                                            <p:tav tm="0">
                                              <p:val>
                                                <p:fltVal val="0"/>
                                              </p:val>
                                            </p:tav>
                                            <p:tav tm="100000">
                                              <p:val>
                                                <p:strVal val="#ppt_w"/>
                                              </p:val>
                                            </p:tav>
                                          </p:tavLst>
                                        </p:anim>
                                        <p:anim calcmode="lin" valueType="num">
                                          <p:cBhvr>
                                            <p:cTn id="22" dur="1000" fill="hold"/>
                                            <p:tgtEl>
                                              <p:spTgt spid="28"/>
                                            </p:tgtEl>
                                            <p:attrNameLst>
                                              <p:attrName>ppt_h</p:attrName>
                                            </p:attrNameLst>
                                          </p:cBhvr>
                                          <p:tavLst>
                                            <p:tav tm="0">
                                              <p:val>
                                                <p:fltVal val="0"/>
                                              </p:val>
                                            </p:tav>
                                            <p:tav tm="100000">
                                              <p:val>
                                                <p:strVal val="#ppt_h"/>
                                              </p:val>
                                            </p:tav>
                                          </p:tavLst>
                                        </p:anim>
                                        <p:anim calcmode="lin" valueType="num">
                                          <p:cBhvr>
                                            <p:cTn id="23" dur="1000" fill="hold"/>
                                            <p:tgtEl>
                                              <p:spTgt spid="28"/>
                                            </p:tgtEl>
                                            <p:attrNameLst>
                                              <p:attrName>style.rotation</p:attrName>
                                            </p:attrNameLst>
                                          </p:cBhvr>
                                          <p:tavLst>
                                            <p:tav tm="0">
                                              <p:val>
                                                <p:fltVal val="90"/>
                                              </p:val>
                                            </p:tav>
                                            <p:tav tm="100000">
                                              <p:val>
                                                <p:fltVal val="0"/>
                                              </p:val>
                                            </p:tav>
                                          </p:tavLst>
                                        </p:anim>
                                        <p:animEffect transition="in" filter="fade">
                                          <p:cBhvr>
                                            <p:cTn id="24" dur="1000"/>
                                            <p:tgtEl>
                                              <p:spTgt spid="28"/>
                                            </p:tgtEl>
                                          </p:cBhvr>
                                        </p:animEffect>
                                      </p:childTnLst>
                                    </p:cTn>
                                  </p:par>
                                </p:childTnLst>
                              </p:cTn>
                            </p:par>
                            <p:par>
                              <p:cTn id="25" fill="hold" nodeType="afterGroup">
                                <p:stCondLst>
                                  <p:cond delay="2000"/>
                                </p:stCondLst>
                                <p:childTnLst>
                                  <p:par>
                                    <p:cTn id="26" presetID="22" presetClass="entr" presetSubtype="2"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right)">
                                          <p:cBhvr>
                                            <p:cTn id="28" dur="500"/>
                                            <p:tgtEl>
                                              <p:spTgt spid="3"/>
                                            </p:tgtEl>
                                          </p:cBhvr>
                                        </p:animEffect>
                                      </p:childTnLst>
                                    </p:cTn>
                                  </p:par>
                                </p:childTnLst>
                              </p:cTn>
                            </p:par>
                            <p:par>
                              <p:cTn id="29" fill="hold" nodeType="afterGroup">
                                <p:stCondLst>
                                  <p:cond delay="2500"/>
                                </p:stCondLst>
                                <p:childTnLst>
                                  <p:par>
                                    <p:cTn id="30" presetID="42"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par>
                              <p:cTn id="35" fill="hold">
                                <p:stCondLst>
                                  <p:cond delay="3500"/>
                                </p:stCondLst>
                                <p:childTnLst>
                                  <p:par>
                                    <p:cTn id="36" presetID="42" presetClass="entr" presetSubtype="0"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1000"/>
                                            <p:tgtEl>
                                              <p:spTgt spid="33"/>
                                            </p:tgtEl>
                                          </p:cBhvr>
                                        </p:animEffect>
                                        <p:anim calcmode="lin" valueType="num">
                                          <p:cBhvr>
                                            <p:cTn id="39" dur="1000" fill="hold"/>
                                            <p:tgtEl>
                                              <p:spTgt spid="33"/>
                                            </p:tgtEl>
                                            <p:attrNameLst>
                                              <p:attrName>ppt_x</p:attrName>
                                            </p:attrNameLst>
                                          </p:cBhvr>
                                          <p:tavLst>
                                            <p:tav tm="0">
                                              <p:val>
                                                <p:strVal val="#ppt_x"/>
                                              </p:val>
                                            </p:tav>
                                            <p:tav tm="100000">
                                              <p:val>
                                                <p:strVal val="#ppt_x"/>
                                              </p:val>
                                            </p:tav>
                                          </p:tavLst>
                                        </p:anim>
                                        <p:anim calcmode="lin" valueType="num">
                                          <p:cBhvr>
                                            <p:cTn id="4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7"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4565999" y="2768811"/>
            <a:ext cx="5326258" cy="894733"/>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zh-CN" altLang="en-US" sz="5200" dirty="0">
                <a:solidFill>
                  <a:schemeClr val="tx1">
                    <a:lumMod val="65000"/>
                    <a:lumOff val="35000"/>
                  </a:schemeClr>
                </a:solidFill>
                <a:effectLst>
                  <a:innerShdw blurRad="50800" dist="38100" dir="16200000">
                    <a:prstClr val="black">
                      <a:alpha val="59000"/>
                    </a:prstClr>
                  </a:innerShdw>
                </a:effectLst>
                <a:latin typeface="Calibri" panose="020F0502020204030204" pitchFamily="34" charset="0"/>
                <a:ea typeface="宋体"/>
              </a:rPr>
              <a:t>课题现状及发展</a:t>
            </a:r>
            <a:endParaRPr lang="en-US" altLang="ko-KR" sz="5200" dirty="0">
              <a:solidFill>
                <a:schemeClr val="tx1">
                  <a:lumMod val="65000"/>
                  <a:lumOff val="35000"/>
                </a:schemeClr>
              </a:solidFill>
              <a:effectLst>
                <a:innerShdw blurRad="50800" dist="38100" dir="16200000">
                  <a:prstClr val="black">
                    <a:alpha val="59000"/>
                  </a:prstClr>
                </a:innerShdw>
              </a:effectLst>
              <a:latin typeface="Calibri" panose="020F0502020204030204" pitchFamily="34" charset="0"/>
              <a:ea typeface="宋体"/>
            </a:endParaRPr>
          </a:p>
        </p:txBody>
      </p:sp>
      <p:sp>
        <p:nvSpPr>
          <p:cNvPr id="93" name="Rectangle 3"/>
          <p:cNvSpPr txBox="1">
            <a:spLocks noChangeArrowheads="1"/>
          </p:cNvSpPr>
          <p:nvPr/>
        </p:nvSpPr>
        <p:spPr bwMode="auto">
          <a:xfrm>
            <a:off x="6490239" y="1431223"/>
            <a:ext cx="1579638" cy="1325620"/>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en-US" altLang="ko-KR" sz="8000" dirty="0">
                <a:solidFill>
                  <a:schemeClr val="tx1">
                    <a:lumMod val="65000"/>
                    <a:lumOff val="35000"/>
                  </a:schemeClr>
                </a:solidFill>
                <a:effectLst>
                  <a:innerShdw blurRad="50800" dist="38100" dir="16200000">
                    <a:prstClr val="black">
                      <a:alpha val="59000"/>
                    </a:prstClr>
                  </a:innerShdw>
                </a:effectLst>
                <a:latin typeface="Calibri" panose="020F0502020204030204" pitchFamily="34" charset="0"/>
                <a:ea typeface="宋体"/>
              </a:rPr>
              <a:t>02</a:t>
            </a:r>
          </a:p>
        </p:txBody>
      </p:sp>
      <p:sp>
        <p:nvSpPr>
          <p:cNvPr id="95" name="Rectangle 3"/>
          <p:cNvSpPr txBox="1">
            <a:spLocks noChangeArrowheads="1"/>
          </p:cNvSpPr>
          <p:nvPr/>
        </p:nvSpPr>
        <p:spPr bwMode="auto">
          <a:xfrm>
            <a:off x="4566000" y="3715767"/>
            <a:ext cx="5326258"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en-US" altLang="ko-KR" sz="1400" b="0" dirty="0">
                <a:solidFill>
                  <a:schemeClr val="tx1">
                    <a:lumMod val="65000"/>
                    <a:lumOff val="35000"/>
                  </a:schemeClr>
                </a:solidFill>
                <a:effectLst>
                  <a:innerShdw blurRad="50800" dist="38100" dir="16200000">
                    <a:prstClr val="black">
                      <a:alpha val="59000"/>
                    </a:prstClr>
                  </a:innerShdw>
                </a:effectLst>
                <a:latin typeface="Calibri" panose="020F0502020204030204" pitchFamily="34" charset="0"/>
                <a:ea typeface="宋体"/>
              </a:rPr>
              <a:t>PRESENTATION SUB TITLE</a:t>
            </a:r>
          </a:p>
        </p:txBody>
      </p:sp>
      <p:cxnSp>
        <p:nvCxnSpPr>
          <p:cNvPr id="27" name="Straight Connector 10"/>
          <p:cNvCxnSpPr/>
          <p:nvPr/>
        </p:nvCxnSpPr>
        <p:spPr>
          <a:xfrm>
            <a:off x="4632410" y="2599118"/>
            <a:ext cx="5139989" cy="0"/>
          </a:xfrm>
          <a:prstGeom prst="line">
            <a:avLst/>
          </a:prstGeom>
          <a:ln w="12700"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725" y="260648"/>
            <a:ext cx="2218948" cy="6339853"/>
          </a:xfrm>
          <a:prstGeom prst="rect">
            <a:avLst/>
          </a:prstGeom>
        </p:spPr>
      </p:pic>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46" y="1874923"/>
            <a:ext cx="2840741" cy="3511303"/>
          </a:xfrm>
          <a:prstGeom prst="rect">
            <a:avLst/>
          </a:prstGeom>
        </p:spPr>
      </p:pic>
    </p:spTree>
    <p:extLst>
      <p:ext uri="{BB962C8B-B14F-4D97-AF65-F5344CB8AC3E}">
        <p14:creationId xmlns:p14="http://schemas.microsoft.com/office/powerpoint/2010/main" val="2508540835"/>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wipe(left)">
                                      <p:cBhvr>
                                        <p:cTn id="13" dur="500"/>
                                        <p:tgtEl>
                                          <p:spTgt spid="95"/>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childTnLst>
                          </p:cTn>
                        </p:par>
                        <p:par>
                          <p:cTn id="20" fill="hold">
                            <p:stCondLst>
                              <p:cond delay="1500"/>
                            </p:stCondLst>
                            <p:childTnLst>
                              <p:par>
                                <p:cTn id="21" presetID="31"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1000" fill="hold"/>
                                        <p:tgtEl>
                                          <p:spTgt spid="23"/>
                                        </p:tgtEl>
                                        <p:attrNameLst>
                                          <p:attrName>ppt_w</p:attrName>
                                        </p:attrNameLst>
                                      </p:cBhvr>
                                      <p:tavLst>
                                        <p:tav tm="0">
                                          <p:val>
                                            <p:fltVal val="0"/>
                                          </p:val>
                                        </p:tav>
                                        <p:tav tm="100000">
                                          <p:val>
                                            <p:strVal val="#ppt_w"/>
                                          </p:val>
                                        </p:tav>
                                      </p:tavLst>
                                    </p:anim>
                                    <p:anim calcmode="lin" valueType="num">
                                      <p:cBhvr>
                                        <p:cTn id="24" dur="1000" fill="hold"/>
                                        <p:tgtEl>
                                          <p:spTgt spid="23"/>
                                        </p:tgtEl>
                                        <p:attrNameLst>
                                          <p:attrName>ppt_h</p:attrName>
                                        </p:attrNameLst>
                                      </p:cBhvr>
                                      <p:tavLst>
                                        <p:tav tm="0">
                                          <p:val>
                                            <p:fltVal val="0"/>
                                          </p:val>
                                        </p:tav>
                                        <p:tav tm="100000">
                                          <p:val>
                                            <p:strVal val="#ppt_h"/>
                                          </p:val>
                                        </p:tav>
                                      </p:tavLst>
                                    </p:anim>
                                    <p:anim calcmode="lin" valueType="num">
                                      <p:cBhvr>
                                        <p:cTn id="25" dur="1000" fill="hold"/>
                                        <p:tgtEl>
                                          <p:spTgt spid="23"/>
                                        </p:tgtEl>
                                        <p:attrNameLst>
                                          <p:attrName>style.rotation</p:attrName>
                                        </p:attrNameLst>
                                      </p:cBhvr>
                                      <p:tavLst>
                                        <p:tav tm="0">
                                          <p:val>
                                            <p:fltVal val="90"/>
                                          </p:val>
                                        </p:tav>
                                        <p:tav tm="100000">
                                          <p:val>
                                            <p:fltVal val="0"/>
                                          </p:val>
                                        </p:tav>
                                      </p:tavLst>
                                    </p:anim>
                                    <p:animEffect transition="in" filter="fade">
                                      <p:cBhvr>
                                        <p:cTn id="26" dur="1000"/>
                                        <p:tgtEl>
                                          <p:spTgt spid="23"/>
                                        </p:tgtEl>
                                      </p:cBhvr>
                                    </p:animEffect>
                                  </p:childTnLst>
                                </p:cTn>
                              </p:par>
                              <p:par>
                                <p:cTn id="27" presetID="3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p:cTn id="29" dur="1000" fill="hold"/>
                                        <p:tgtEl>
                                          <p:spTgt spid="24"/>
                                        </p:tgtEl>
                                        <p:attrNameLst>
                                          <p:attrName>ppt_w</p:attrName>
                                        </p:attrNameLst>
                                      </p:cBhvr>
                                      <p:tavLst>
                                        <p:tav tm="0">
                                          <p:val>
                                            <p:fltVal val="0"/>
                                          </p:val>
                                        </p:tav>
                                        <p:tav tm="100000">
                                          <p:val>
                                            <p:strVal val="#ppt_w"/>
                                          </p:val>
                                        </p:tav>
                                      </p:tavLst>
                                    </p:anim>
                                    <p:anim calcmode="lin" valueType="num">
                                      <p:cBhvr>
                                        <p:cTn id="30" dur="1000" fill="hold"/>
                                        <p:tgtEl>
                                          <p:spTgt spid="24"/>
                                        </p:tgtEl>
                                        <p:attrNameLst>
                                          <p:attrName>ppt_h</p:attrName>
                                        </p:attrNameLst>
                                      </p:cBhvr>
                                      <p:tavLst>
                                        <p:tav tm="0">
                                          <p:val>
                                            <p:fltVal val="0"/>
                                          </p:val>
                                        </p:tav>
                                        <p:tav tm="100000">
                                          <p:val>
                                            <p:strVal val="#ppt_h"/>
                                          </p:val>
                                        </p:tav>
                                      </p:tavLst>
                                    </p:anim>
                                    <p:anim calcmode="lin" valueType="num">
                                      <p:cBhvr>
                                        <p:cTn id="31" dur="1000" fill="hold"/>
                                        <p:tgtEl>
                                          <p:spTgt spid="24"/>
                                        </p:tgtEl>
                                        <p:attrNameLst>
                                          <p:attrName>style.rotation</p:attrName>
                                        </p:attrNameLst>
                                      </p:cBhvr>
                                      <p:tavLst>
                                        <p:tav tm="0">
                                          <p:val>
                                            <p:fltVal val="90"/>
                                          </p:val>
                                        </p:tav>
                                        <p:tav tm="100000">
                                          <p:val>
                                            <p:fltVal val="0"/>
                                          </p:val>
                                        </p:tav>
                                      </p:tavLst>
                                    </p:anim>
                                    <p:animEffect transition="in" filter="fade">
                                      <p:cBhvr>
                                        <p:cTn id="32"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bwMode="auto">
          <a:xfrm>
            <a:off x="1364343" y="4800646"/>
            <a:ext cx="2481036" cy="1440000"/>
          </a:xfrm>
          <a:prstGeom prst="rect">
            <a:avLst/>
          </a:prstGeom>
          <a:noFill/>
          <a:effectLst>
            <a:outerShdw blurRad="1143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bwMode="auto">
          <a:xfrm>
            <a:off x="1336218" y="3120646"/>
            <a:ext cx="2509161" cy="1440000"/>
          </a:xfrm>
          <a:prstGeom prst="rect">
            <a:avLst/>
          </a:prstGeom>
          <a:noFill/>
          <a:effectLst>
            <a:outerShdw blurRad="1143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bwMode="auto">
          <a:xfrm>
            <a:off x="1303785" y="1440646"/>
            <a:ext cx="2541595" cy="1440000"/>
          </a:xfrm>
          <a:prstGeom prst="rect">
            <a:avLst/>
          </a:prstGeom>
          <a:noFill/>
          <a:effectLst>
            <a:outerShdw blurRad="1143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7" name="TextBox 86"/>
          <p:cNvSpPr txBox="1"/>
          <p:nvPr/>
        </p:nvSpPr>
        <p:spPr>
          <a:xfrm>
            <a:off x="14146654" y="8510119"/>
            <a:ext cx="938712" cy="400105"/>
          </a:xfrm>
          <a:prstGeom prst="rect">
            <a:avLst/>
          </a:prstGeom>
          <a:noFill/>
        </p:spPr>
        <p:txBody>
          <a:bodyPr wrap="none" lIns="121917" tIns="60958" rIns="121917" bIns="60958" rtlCol="0">
            <a:spAutoFit/>
          </a:bodyPr>
          <a:lstStyle/>
          <a:p>
            <a:r>
              <a:rPr lang="zh-CN" altLang="en-US" dirty="0">
                <a:latin typeface="宋体"/>
                <a:ea typeface="宋体"/>
              </a:rPr>
              <a:t>延时符</a:t>
            </a:r>
          </a:p>
        </p:txBody>
      </p:sp>
      <p:pic>
        <p:nvPicPr>
          <p:cNvPr id="37" name="Picture 4"/>
          <p:cNvPicPr>
            <a:picLocks noChangeAspect="1" noChangeArrowheads="1"/>
          </p:cNvPicPr>
          <p:nvPr/>
        </p:nvPicPr>
        <p:blipFill>
          <a:blip r:embed="rId10" cstate="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tretch>
            <a:fillRect/>
          </a:stretch>
        </p:blipFill>
        <p:spPr bwMode="auto">
          <a:xfrm>
            <a:off x="8249265" y="1296417"/>
            <a:ext cx="3156154" cy="1835196"/>
          </a:xfrm>
          <a:prstGeom prst="rect">
            <a:avLst/>
          </a:prstGeom>
          <a:noFill/>
          <a:effectLst>
            <a:outerShdw blurRad="1143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45381" y="1440646"/>
            <a:ext cx="2244269" cy="451405"/>
          </a:xfrm>
          <a:prstGeom prst="rect">
            <a:avLst/>
          </a:prstGeom>
          <a:noFill/>
        </p:spPr>
        <p:txBody>
          <a:bodyPr wrap="square" lIns="121917" tIns="60958" rIns="121917" bIns="60958" rtlCol="0">
            <a:spAutoFit/>
          </a:bodyPr>
          <a:lstStyle/>
          <a:p>
            <a:r>
              <a:rPr lang="zh-CN" altLang="en-US" sz="2100" b="1" dirty="0">
                <a:solidFill>
                  <a:schemeClr val="accent1"/>
                </a:solidFill>
                <a:latin typeface="宋体"/>
                <a:ea typeface="宋体"/>
              </a:rPr>
              <a:t>国内研究一：</a:t>
            </a:r>
          </a:p>
        </p:txBody>
      </p:sp>
      <p:sp>
        <p:nvSpPr>
          <p:cNvPr id="5" name="TextBox 4"/>
          <p:cNvSpPr txBox="1"/>
          <p:nvPr/>
        </p:nvSpPr>
        <p:spPr>
          <a:xfrm>
            <a:off x="3981451" y="1752352"/>
            <a:ext cx="3532617" cy="903320"/>
          </a:xfrm>
          <a:prstGeom prst="rect">
            <a:avLst/>
          </a:prstGeom>
          <a:noFill/>
        </p:spPr>
        <p:txBody>
          <a:bodyPr wrap="square" lIns="121917" tIns="60958" rIns="121917" bIns="60958" rtlCol="0">
            <a:spAutoFit/>
          </a:bodyPr>
          <a:lstStyle/>
          <a:p>
            <a:pPr>
              <a:lnSpc>
                <a:spcPct val="130000"/>
              </a:lnSpc>
            </a:pPr>
            <a:r>
              <a:rPr lang="zh-CN" altLang="en-US" sz="1100" dirty="0">
                <a:solidFill>
                  <a:schemeClr val="tx1">
                    <a:lumMod val="75000"/>
                    <a:lumOff val="25000"/>
                  </a:schemeClr>
                </a:solidFill>
                <a:latin typeface="宋体"/>
                <a:ea typeface="宋体"/>
              </a:rPr>
              <a:t> </a:t>
            </a:r>
            <a:r>
              <a:rPr lang="zh-CN" altLang="en-US" sz="1300" dirty="0">
                <a:solidFill>
                  <a:schemeClr val="tx1">
                    <a:lumMod val="75000"/>
                    <a:lumOff val="25000"/>
                  </a:schemeClr>
                </a:solidFill>
                <a:latin typeface="宋体"/>
                <a:ea typeface="宋体"/>
              </a:rPr>
              <a:t>您的内容打在这里，或者通过复制您的文本后，在此框中选择粘贴，并选择只保留文字。您的内容打在这里，并选择只保留文字。</a:t>
            </a:r>
            <a:endParaRPr lang="en-US" altLang="zh-CN" sz="1300" dirty="0">
              <a:solidFill>
                <a:schemeClr val="tx1">
                  <a:lumMod val="75000"/>
                  <a:lumOff val="25000"/>
                </a:schemeClr>
              </a:solidFill>
              <a:latin typeface="宋体"/>
              <a:ea typeface="宋体"/>
            </a:endParaRPr>
          </a:p>
        </p:txBody>
      </p:sp>
      <p:sp>
        <p:nvSpPr>
          <p:cNvPr id="61" name="TextBox 60"/>
          <p:cNvSpPr txBox="1"/>
          <p:nvPr/>
        </p:nvSpPr>
        <p:spPr>
          <a:xfrm>
            <a:off x="3845381" y="3120646"/>
            <a:ext cx="2244269" cy="451405"/>
          </a:xfrm>
          <a:prstGeom prst="rect">
            <a:avLst/>
          </a:prstGeom>
          <a:noFill/>
        </p:spPr>
        <p:txBody>
          <a:bodyPr wrap="square" lIns="121917" tIns="60958" rIns="121917" bIns="60958" rtlCol="0">
            <a:spAutoFit/>
          </a:bodyPr>
          <a:lstStyle/>
          <a:p>
            <a:r>
              <a:rPr lang="zh-CN" altLang="en-US" sz="2100" b="1" dirty="0">
                <a:solidFill>
                  <a:schemeClr val="accent2"/>
                </a:solidFill>
                <a:latin typeface="宋体"/>
                <a:ea typeface="宋体"/>
              </a:rPr>
              <a:t>国内研究二：</a:t>
            </a:r>
          </a:p>
        </p:txBody>
      </p:sp>
      <p:sp>
        <p:nvSpPr>
          <p:cNvPr id="62" name="TextBox 61"/>
          <p:cNvSpPr txBox="1"/>
          <p:nvPr/>
        </p:nvSpPr>
        <p:spPr>
          <a:xfrm>
            <a:off x="3981451" y="3432352"/>
            <a:ext cx="3532617" cy="903320"/>
          </a:xfrm>
          <a:prstGeom prst="rect">
            <a:avLst/>
          </a:prstGeom>
          <a:noFill/>
        </p:spPr>
        <p:txBody>
          <a:bodyPr wrap="square" lIns="121917" tIns="60958" rIns="121917" bIns="60958" rtlCol="0">
            <a:spAutoFit/>
          </a:bodyPr>
          <a:lstStyle/>
          <a:p>
            <a:pPr>
              <a:lnSpc>
                <a:spcPct val="130000"/>
              </a:lnSpc>
            </a:pPr>
            <a:r>
              <a:rPr lang="zh-CN" altLang="en-US" sz="1100" dirty="0">
                <a:solidFill>
                  <a:schemeClr val="tx1">
                    <a:lumMod val="75000"/>
                    <a:lumOff val="25000"/>
                  </a:schemeClr>
                </a:solidFill>
                <a:latin typeface="宋体"/>
                <a:ea typeface="宋体"/>
              </a:rPr>
              <a:t> </a:t>
            </a:r>
            <a:r>
              <a:rPr lang="zh-CN" altLang="en-US" sz="1300" dirty="0">
                <a:solidFill>
                  <a:schemeClr val="tx1">
                    <a:lumMod val="75000"/>
                    <a:lumOff val="25000"/>
                  </a:schemeClr>
                </a:solidFill>
                <a:latin typeface="宋体"/>
                <a:ea typeface="宋体"/>
              </a:rPr>
              <a:t>您的内容打在这里，或者通过复制您的文本后，在此框中选择粘贴，并选择只保留文字。您的内容打在这里，并选择只保留文字。</a:t>
            </a:r>
            <a:endParaRPr lang="en-US" altLang="zh-CN" sz="1300" dirty="0">
              <a:solidFill>
                <a:schemeClr val="tx1">
                  <a:lumMod val="75000"/>
                  <a:lumOff val="25000"/>
                </a:schemeClr>
              </a:solidFill>
              <a:latin typeface="宋体"/>
              <a:ea typeface="宋体"/>
            </a:endParaRPr>
          </a:p>
        </p:txBody>
      </p:sp>
      <p:sp>
        <p:nvSpPr>
          <p:cNvPr id="63" name="TextBox 62"/>
          <p:cNvSpPr txBox="1"/>
          <p:nvPr/>
        </p:nvSpPr>
        <p:spPr>
          <a:xfrm>
            <a:off x="3845381" y="4828842"/>
            <a:ext cx="2244269" cy="451405"/>
          </a:xfrm>
          <a:prstGeom prst="rect">
            <a:avLst/>
          </a:prstGeom>
          <a:noFill/>
        </p:spPr>
        <p:txBody>
          <a:bodyPr wrap="square" lIns="121917" tIns="60958" rIns="121917" bIns="60958" rtlCol="0">
            <a:spAutoFit/>
          </a:bodyPr>
          <a:lstStyle/>
          <a:p>
            <a:r>
              <a:rPr lang="zh-CN" altLang="en-US" sz="2100" b="1" dirty="0">
                <a:solidFill>
                  <a:schemeClr val="accent3"/>
                </a:solidFill>
                <a:latin typeface="宋体"/>
                <a:ea typeface="宋体"/>
              </a:rPr>
              <a:t>国内研究三：</a:t>
            </a:r>
          </a:p>
        </p:txBody>
      </p:sp>
      <p:sp>
        <p:nvSpPr>
          <p:cNvPr id="64" name="TextBox 63"/>
          <p:cNvSpPr txBox="1"/>
          <p:nvPr/>
        </p:nvSpPr>
        <p:spPr>
          <a:xfrm>
            <a:off x="3981451" y="5140548"/>
            <a:ext cx="3532617" cy="903320"/>
          </a:xfrm>
          <a:prstGeom prst="rect">
            <a:avLst/>
          </a:prstGeom>
          <a:noFill/>
        </p:spPr>
        <p:txBody>
          <a:bodyPr wrap="square" lIns="121917" tIns="60958" rIns="121917" bIns="60958" rtlCol="0">
            <a:spAutoFit/>
          </a:bodyPr>
          <a:lstStyle/>
          <a:p>
            <a:pPr>
              <a:lnSpc>
                <a:spcPct val="130000"/>
              </a:lnSpc>
            </a:pPr>
            <a:r>
              <a:rPr lang="zh-CN" altLang="en-US" sz="1100" dirty="0">
                <a:solidFill>
                  <a:schemeClr val="tx1">
                    <a:lumMod val="75000"/>
                    <a:lumOff val="25000"/>
                  </a:schemeClr>
                </a:solidFill>
                <a:latin typeface="宋体"/>
                <a:ea typeface="宋体"/>
              </a:rPr>
              <a:t> </a:t>
            </a:r>
            <a:r>
              <a:rPr lang="zh-CN" altLang="en-US" sz="1300" dirty="0">
                <a:solidFill>
                  <a:schemeClr val="tx1">
                    <a:lumMod val="75000"/>
                    <a:lumOff val="25000"/>
                  </a:schemeClr>
                </a:solidFill>
                <a:latin typeface="宋体"/>
                <a:ea typeface="宋体"/>
              </a:rPr>
              <a:t>您的内容打在这里，或者通过复制您的文本后，在此框中选择粘贴，并选择只保留文字。您的内容打在这里，并选择只保留文字。</a:t>
            </a:r>
            <a:endParaRPr lang="en-US" altLang="zh-CN" sz="1300" dirty="0">
              <a:solidFill>
                <a:schemeClr val="tx1">
                  <a:lumMod val="75000"/>
                  <a:lumOff val="25000"/>
                </a:schemeClr>
              </a:solidFill>
              <a:latin typeface="宋体"/>
              <a:ea typeface="宋体"/>
            </a:endParaRPr>
          </a:p>
        </p:txBody>
      </p:sp>
      <p:sp>
        <p:nvSpPr>
          <p:cNvPr id="65" name="TextBox 64"/>
          <p:cNvSpPr txBox="1"/>
          <p:nvPr/>
        </p:nvSpPr>
        <p:spPr>
          <a:xfrm>
            <a:off x="8611512" y="3413002"/>
            <a:ext cx="2244269" cy="451405"/>
          </a:xfrm>
          <a:prstGeom prst="rect">
            <a:avLst/>
          </a:prstGeom>
          <a:noFill/>
        </p:spPr>
        <p:txBody>
          <a:bodyPr wrap="square" lIns="121917" tIns="60958" rIns="121917" bIns="60958" rtlCol="0">
            <a:spAutoFit/>
          </a:bodyPr>
          <a:lstStyle/>
          <a:p>
            <a:r>
              <a:rPr lang="zh-CN" altLang="en-US" sz="2100" b="1" dirty="0">
                <a:solidFill>
                  <a:schemeClr val="accent5"/>
                </a:solidFill>
                <a:latin typeface="宋体"/>
                <a:ea typeface="宋体"/>
              </a:rPr>
              <a:t>国外研究一：</a:t>
            </a:r>
          </a:p>
        </p:txBody>
      </p:sp>
      <p:sp>
        <p:nvSpPr>
          <p:cNvPr id="66" name="TextBox 65"/>
          <p:cNvSpPr txBox="1"/>
          <p:nvPr/>
        </p:nvSpPr>
        <p:spPr>
          <a:xfrm>
            <a:off x="8444551" y="3934914"/>
            <a:ext cx="2652531" cy="1723549"/>
          </a:xfrm>
          <a:prstGeom prst="rect">
            <a:avLst/>
          </a:prstGeom>
          <a:noFill/>
        </p:spPr>
        <p:txBody>
          <a:bodyPr wrap="square" lIns="121917" tIns="60958" rIns="121917" bIns="60958" rtlCol="0">
            <a:spAutoFit/>
          </a:bodyPr>
          <a:lstStyle/>
          <a:p>
            <a:pPr>
              <a:lnSpc>
                <a:spcPct val="130000"/>
              </a:lnSpc>
            </a:pPr>
            <a:r>
              <a:rPr lang="zh-CN" altLang="en-US" sz="1100" dirty="0">
                <a:solidFill>
                  <a:schemeClr val="tx1">
                    <a:lumMod val="75000"/>
                    <a:lumOff val="25000"/>
                  </a:schemeClr>
                </a:solidFill>
                <a:latin typeface="宋体"/>
                <a:ea typeface="宋体"/>
              </a:rPr>
              <a:t> </a:t>
            </a:r>
            <a:r>
              <a:rPr lang="zh-CN" altLang="en-US" sz="1300" dirty="0">
                <a:solidFill>
                  <a:schemeClr val="tx1">
                    <a:lumMod val="75000"/>
                    <a:lumOff val="25000"/>
                  </a:schemeClr>
                </a:solidFill>
                <a:latin typeface="宋体"/>
                <a:ea typeface="宋体"/>
              </a:rPr>
              <a:t>您的内容打在这里，或者通过复制您的文本后，在此框中选择粘贴，并选择只保留文字。您的内容打在这里，或者通过复制您的文本后，在此框中选择粘贴，并选择只保留文字。</a:t>
            </a:r>
            <a:endParaRPr lang="en-US" altLang="zh-CN" sz="1300" dirty="0">
              <a:solidFill>
                <a:schemeClr val="tx1">
                  <a:lumMod val="75000"/>
                  <a:lumOff val="25000"/>
                </a:schemeClr>
              </a:solidFill>
              <a:latin typeface="宋体"/>
              <a:ea typeface="宋体"/>
            </a:endParaRPr>
          </a:p>
        </p:txBody>
      </p:sp>
      <p:cxnSp>
        <p:nvCxnSpPr>
          <p:cNvPr id="19" name="直接连接符 18"/>
          <p:cNvCxnSpPr/>
          <p:nvPr/>
        </p:nvCxnSpPr>
        <p:spPr>
          <a:xfrm>
            <a:off x="1364343" y="1026125"/>
            <a:ext cx="947319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566044" y="573595"/>
            <a:ext cx="4690556" cy="461665"/>
          </a:xfrm>
          <a:prstGeom prst="rect">
            <a:avLst/>
          </a:prstGeom>
        </p:spPr>
        <p:txBody>
          <a:bodyPr wrap="square">
            <a:spAutoFit/>
          </a:bodyPr>
          <a:lstStyle/>
          <a:p>
            <a:r>
              <a:rPr lang="zh-CN" altLang="en-US" sz="2400" b="1" dirty="0">
                <a:solidFill>
                  <a:schemeClr val="tx1">
                    <a:lumMod val="75000"/>
                    <a:lumOff val="25000"/>
                  </a:schemeClr>
                </a:solidFill>
                <a:latin typeface="宋体"/>
                <a:ea typeface="宋体"/>
              </a:rPr>
              <a:t>国内外相关研究</a:t>
            </a:r>
          </a:p>
        </p:txBody>
      </p:sp>
      <p:pic>
        <p:nvPicPr>
          <p:cNvPr id="21" name="图片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7873" y="425930"/>
            <a:ext cx="971148" cy="1200389"/>
          </a:xfrm>
          <a:prstGeom prst="rect">
            <a:avLst/>
          </a:prstGeom>
        </p:spPr>
      </p:pic>
    </p:spTree>
    <p:custDataLst>
      <p:tags r:id="rId1"/>
    </p:custDataLst>
    <p:extLst>
      <p:ext uri="{BB962C8B-B14F-4D97-AF65-F5344CB8AC3E}">
        <p14:creationId xmlns:p14="http://schemas.microsoft.com/office/powerpoint/2010/main" val="674186389"/>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 presetClass="entr" presetSubtype="2" fill="hold" grpId="0" nodeType="afterEffect" p14:presetBounceEnd="36000">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14:bounceEnd="36000">
                                          <p:cBhvr additive="base">
                                            <p:cTn id="13" dur="500" fill="hold"/>
                                            <p:tgtEl>
                                              <p:spTgt spid="20"/>
                                            </p:tgtEl>
                                            <p:attrNameLst>
                                              <p:attrName>ppt_x</p:attrName>
                                            </p:attrNameLst>
                                          </p:cBhvr>
                                          <p:tavLst>
                                            <p:tav tm="0">
                                              <p:val>
                                                <p:strVal val="1+#ppt_w/2"/>
                                              </p:val>
                                            </p:tav>
                                            <p:tav tm="100000">
                                              <p:val>
                                                <p:strVal val="#ppt_x"/>
                                              </p:val>
                                            </p:tav>
                                          </p:tavLst>
                                        </p:anim>
                                        <p:anim calcmode="lin" valueType="num" p14:bounceEnd="36000">
                                          <p:cBhvr additive="base">
                                            <p:cTn id="14" dur="500" fill="hold"/>
                                            <p:tgtEl>
                                              <p:spTgt spid="20"/>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000" fill="hold"/>
                                            <p:tgtEl>
                                              <p:spTgt spid="21"/>
                                            </p:tgtEl>
                                            <p:attrNameLst>
                                              <p:attrName>ppt_w</p:attrName>
                                            </p:attrNameLst>
                                          </p:cBhvr>
                                          <p:tavLst>
                                            <p:tav tm="0">
                                              <p:val>
                                                <p:fltVal val="0"/>
                                              </p:val>
                                            </p:tav>
                                            <p:tav tm="100000">
                                              <p:val>
                                                <p:strVal val="#ppt_w"/>
                                              </p:val>
                                            </p:tav>
                                          </p:tavLst>
                                        </p:anim>
                                        <p:anim calcmode="lin" valueType="num">
                                          <p:cBhvr>
                                            <p:cTn id="18" dur="1000" fill="hold"/>
                                            <p:tgtEl>
                                              <p:spTgt spid="21"/>
                                            </p:tgtEl>
                                            <p:attrNameLst>
                                              <p:attrName>ppt_h</p:attrName>
                                            </p:attrNameLst>
                                          </p:cBhvr>
                                          <p:tavLst>
                                            <p:tav tm="0">
                                              <p:val>
                                                <p:fltVal val="0"/>
                                              </p:val>
                                            </p:tav>
                                            <p:tav tm="100000">
                                              <p:val>
                                                <p:strVal val="#ppt_h"/>
                                              </p:val>
                                            </p:tav>
                                          </p:tavLst>
                                        </p:anim>
                                        <p:anim calcmode="lin" valueType="num">
                                          <p:cBhvr>
                                            <p:cTn id="19" dur="1000" fill="hold"/>
                                            <p:tgtEl>
                                              <p:spTgt spid="21"/>
                                            </p:tgtEl>
                                            <p:attrNameLst>
                                              <p:attrName>style.rotation</p:attrName>
                                            </p:attrNameLst>
                                          </p:cBhvr>
                                          <p:tavLst>
                                            <p:tav tm="0">
                                              <p:val>
                                                <p:fltVal val="90"/>
                                              </p:val>
                                            </p:tav>
                                            <p:tav tm="100000">
                                              <p:val>
                                                <p:fltVal val="0"/>
                                              </p:val>
                                            </p:tav>
                                          </p:tavLst>
                                        </p:anim>
                                        <p:animEffect transition="in" filter="fade">
                                          <p:cBhvr>
                                            <p:cTn id="20" dur="1000"/>
                                            <p:tgtEl>
                                              <p:spTgt spid="21"/>
                                            </p:tgtEl>
                                          </p:cBhvr>
                                        </p:animEffect>
                                      </p:childTnLst>
                                    </p:cTn>
                                  </p:par>
                                </p:childTnLst>
                              </p:cTn>
                            </p:par>
                            <p:par>
                              <p:cTn id="21" fill="hold">
                                <p:stCondLst>
                                  <p:cond delay="1500"/>
                                </p:stCondLst>
                                <p:childTnLst>
                                  <p:par>
                                    <p:cTn id="22" presetID="14" presetClass="entr" presetSubtype="10" fill="hold" nodeType="after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randombar(horizontal)">
                                          <p:cBhvr>
                                            <p:cTn id="24" dur="800"/>
                                            <p:tgtEl>
                                              <p:spTgt spid="2052"/>
                                            </p:tgtEl>
                                          </p:cBhvr>
                                        </p:animEffect>
                                      </p:childTnLst>
                                    </p:cTn>
                                  </p:par>
                                  <p:par>
                                    <p:cTn id="25" presetID="14" presetClass="entr" presetSubtype="10" fill="hold" nodeType="withEffect">
                                      <p:stCondLst>
                                        <p:cond delay="0"/>
                                      </p:stCondLst>
                                      <p:childTnLst>
                                        <p:set>
                                          <p:cBhvr>
                                            <p:cTn id="26" dur="1" fill="hold">
                                              <p:stCondLst>
                                                <p:cond delay="0"/>
                                              </p:stCondLst>
                                            </p:cTn>
                                            <p:tgtEl>
                                              <p:spTgt spid="2051"/>
                                            </p:tgtEl>
                                            <p:attrNameLst>
                                              <p:attrName>style.visibility</p:attrName>
                                            </p:attrNameLst>
                                          </p:cBhvr>
                                          <p:to>
                                            <p:strVal val="visible"/>
                                          </p:to>
                                        </p:set>
                                        <p:animEffect transition="in" filter="randombar(horizontal)">
                                          <p:cBhvr>
                                            <p:cTn id="27" dur="800"/>
                                            <p:tgtEl>
                                              <p:spTgt spid="2051"/>
                                            </p:tgtEl>
                                          </p:cBhvr>
                                        </p:animEffect>
                                      </p:childTnLst>
                                    </p:cTn>
                                  </p:par>
                                  <p:par>
                                    <p:cTn id="28" presetID="14" presetClass="entr" presetSubtype="10" fill="hold" nodeType="withEffect">
                                      <p:stCondLst>
                                        <p:cond delay="0"/>
                                      </p:stCondLst>
                                      <p:childTnLst>
                                        <p:set>
                                          <p:cBhvr>
                                            <p:cTn id="29" dur="1" fill="hold">
                                              <p:stCondLst>
                                                <p:cond delay="0"/>
                                              </p:stCondLst>
                                            </p:cTn>
                                            <p:tgtEl>
                                              <p:spTgt spid="2050"/>
                                            </p:tgtEl>
                                            <p:attrNameLst>
                                              <p:attrName>style.visibility</p:attrName>
                                            </p:attrNameLst>
                                          </p:cBhvr>
                                          <p:to>
                                            <p:strVal val="visible"/>
                                          </p:to>
                                        </p:set>
                                        <p:animEffect transition="in" filter="randombar(horizontal)">
                                          <p:cBhvr>
                                            <p:cTn id="30" dur="800"/>
                                            <p:tgtEl>
                                              <p:spTgt spid="2050"/>
                                            </p:tgtEl>
                                          </p:cBhvr>
                                        </p:animEffect>
                                      </p:childTnLst>
                                    </p:cTn>
                                  </p:par>
                                  <p:par>
                                    <p:cTn id="31" presetID="14" presetClass="entr" presetSubtype="1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randombar(horizontal)">
                                          <p:cBhvr>
                                            <p:cTn id="33" dur="800"/>
                                            <p:tgtEl>
                                              <p:spTgt spid="37"/>
                                            </p:tgtEl>
                                          </p:cBhvr>
                                        </p:animEffect>
                                      </p:childTnLst>
                                    </p:cTn>
                                  </p:par>
                                </p:childTnLst>
                              </p:cTn>
                            </p:par>
                            <p:par>
                              <p:cTn id="34" fill="hold">
                                <p:stCondLst>
                                  <p:cond delay="2300"/>
                                </p:stCondLst>
                                <p:childTnLst>
                                  <p:par>
                                    <p:cTn id="35" presetID="22" presetClass="entr" presetSubtype="1"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up)">
                                          <p:cBhvr>
                                            <p:cTn id="37" dur="500"/>
                                            <p:tgtEl>
                                              <p:spTgt spid="4"/>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up)">
                                          <p:cBhvr>
                                            <p:cTn id="40" dur="500"/>
                                            <p:tgtEl>
                                              <p:spTgt spid="5"/>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ipe(up)">
                                          <p:cBhvr>
                                            <p:cTn id="43" dur="500"/>
                                            <p:tgtEl>
                                              <p:spTgt spid="61"/>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wipe(up)">
                                          <p:cBhvr>
                                            <p:cTn id="46" dur="500"/>
                                            <p:tgtEl>
                                              <p:spTgt spid="62"/>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wipe(up)">
                                          <p:cBhvr>
                                            <p:cTn id="49" dur="500"/>
                                            <p:tgtEl>
                                              <p:spTgt spid="63"/>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wipe(up)">
                                          <p:cBhvr>
                                            <p:cTn id="52" dur="500"/>
                                            <p:tgtEl>
                                              <p:spTgt spid="64"/>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wipe(up)">
                                          <p:cBhvr>
                                            <p:cTn id="55" dur="500"/>
                                            <p:tgtEl>
                                              <p:spTgt spid="65"/>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wipe(up)">
                                          <p:cBhvr>
                                            <p:cTn id="58" dur="500"/>
                                            <p:tgtEl>
                                              <p:spTgt spid="66"/>
                                            </p:tgtEl>
                                          </p:cBhvr>
                                        </p:animEffect>
                                      </p:childTnLst>
                                    </p:cTn>
                                  </p:par>
                                </p:childTnLst>
                              </p:cTn>
                            </p:par>
                            <p:par>
                              <p:cTn id="59" fill="hold">
                                <p:stCondLst>
                                  <p:cond delay="2800"/>
                                </p:stCondLst>
                                <p:childTnLst>
                                  <p:par>
                                    <p:cTn id="60" presetID="10" presetClass="entr" presetSubtype="0" fill="hold" grpId="0" nodeType="afterEffect">
                                      <p:stCondLst>
                                        <p:cond delay="0"/>
                                      </p:stCondLst>
                                      <p:childTnLst>
                                        <p:set>
                                          <p:cBhvr>
                                            <p:cTn id="61" dur="1" fill="hold">
                                              <p:stCondLst>
                                                <p:cond delay="0"/>
                                              </p:stCondLst>
                                            </p:cTn>
                                            <p:tgtEl>
                                              <p:spTgt spid="87"/>
                                            </p:tgtEl>
                                            <p:attrNameLst>
                                              <p:attrName>style.visibility</p:attrName>
                                            </p:attrNameLst>
                                          </p:cBhvr>
                                          <p:to>
                                            <p:strVal val="visible"/>
                                          </p:to>
                                        </p:set>
                                        <p:animEffect transition="in" filter="fade">
                                          <p:cBhvr>
                                            <p:cTn id="62" dur="2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4" grpId="0"/>
          <p:bldP spid="5" grpId="0"/>
          <p:bldP spid="61" grpId="0"/>
          <p:bldP spid="62" grpId="0"/>
          <p:bldP spid="63" grpId="0"/>
          <p:bldP spid="64" grpId="0"/>
          <p:bldP spid="65" grpId="0"/>
          <p:bldP spid="66" grpId="0"/>
          <p:bldP spid="2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1+#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000" fill="hold"/>
                                            <p:tgtEl>
                                              <p:spTgt spid="21"/>
                                            </p:tgtEl>
                                            <p:attrNameLst>
                                              <p:attrName>ppt_w</p:attrName>
                                            </p:attrNameLst>
                                          </p:cBhvr>
                                          <p:tavLst>
                                            <p:tav tm="0">
                                              <p:val>
                                                <p:fltVal val="0"/>
                                              </p:val>
                                            </p:tav>
                                            <p:tav tm="100000">
                                              <p:val>
                                                <p:strVal val="#ppt_w"/>
                                              </p:val>
                                            </p:tav>
                                          </p:tavLst>
                                        </p:anim>
                                        <p:anim calcmode="lin" valueType="num">
                                          <p:cBhvr>
                                            <p:cTn id="18" dur="1000" fill="hold"/>
                                            <p:tgtEl>
                                              <p:spTgt spid="21"/>
                                            </p:tgtEl>
                                            <p:attrNameLst>
                                              <p:attrName>ppt_h</p:attrName>
                                            </p:attrNameLst>
                                          </p:cBhvr>
                                          <p:tavLst>
                                            <p:tav tm="0">
                                              <p:val>
                                                <p:fltVal val="0"/>
                                              </p:val>
                                            </p:tav>
                                            <p:tav tm="100000">
                                              <p:val>
                                                <p:strVal val="#ppt_h"/>
                                              </p:val>
                                            </p:tav>
                                          </p:tavLst>
                                        </p:anim>
                                        <p:anim calcmode="lin" valueType="num">
                                          <p:cBhvr>
                                            <p:cTn id="19" dur="1000" fill="hold"/>
                                            <p:tgtEl>
                                              <p:spTgt spid="21"/>
                                            </p:tgtEl>
                                            <p:attrNameLst>
                                              <p:attrName>style.rotation</p:attrName>
                                            </p:attrNameLst>
                                          </p:cBhvr>
                                          <p:tavLst>
                                            <p:tav tm="0">
                                              <p:val>
                                                <p:fltVal val="90"/>
                                              </p:val>
                                            </p:tav>
                                            <p:tav tm="100000">
                                              <p:val>
                                                <p:fltVal val="0"/>
                                              </p:val>
                                            </p:tav>
                                          </p:tavLst>
                                        </p:anim>
                                        <p:animEffect transition="in" filter="fade">
                                          <p:cBhvr>
                                            <p:cTn id="20" dur="1000"/>
                                            <p:tgtEl>
                                              <p:spTgt spid="21"/>
                                            </p:tgtEl>
                                          </p:cBhvr>
                                        </p:animEffect>
                                      </p:childTnLst>
                                    </p:cTn>
                                  </p:par>
                                </p:childTnLst>
                              </p:cTn>
                            </p:par>
                            <p:par>
                              <p:cTn id="21" fill="hold">
                                <p:stCondLst>
                                  <p:cond delay="1500"/>
                                </p:stCondLst>
                                <p:childTnLst>
                                  <p:par>
                                    <p:cTn id="22" presetID="14" presetClass="entr" presetSubtype="10" fill="hold" nodeType="after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randombar(horizontal)">
                                          <p:cBhvr>
                                            <p:cTn id="24" dur="800"/>
                                            <p:tgtEl>
                                              <p:spTgt spid="2052"/>
                                            </p:tgtEl>
                                          </p:cBhvr>
                                        </p:animEffect>
                                      </p:childTnLst>
                                    </p:cTn>
                                  </p:par>
                                  <p:par>
                                    <p:cTn id="25" presetID="14" presetClass="entr" presetSubtype="10" fill="hold" nodeType="withEffect">
                                      <p:stCondLst>
                                        <p:cond delay="0"/>
                                      </p:stCondLst>
                                      <p:childTnLst>
                                        <p:set>
                                          <p:cBhvr>
                                            <p:cTn id="26" dur="1" fill="hold">
                                              <p:stCondLst>
                                                <p:cond delay="0"/>
                                              </p:stCondLst>
                                            </p:cTn>
                                            <p:tgtEl>
                                              <p:spTgt spid="2051"/>
                                            </p:tgtEl>
                                            <p:attrNameLst>
                                              <p:attrName>style.visibility</p:attrName>
                                            </p:attrNameLst>
                                          </p:cBhvr>
                                          <p:to>
                                            <p:strVal val="visible"/>
                                          </p:to>
                                        </p:set>
                                        <p:animEffect transition="in" filter="randombar(horizontal)">
                                          <p:cBhvr>
                                            <p:cTn id="27" dur="800"/>
                                            <p:tgtEl>
                                              <p:spTgt spid="2051"/>
                                            </p:tgtEl>
                                          </p:cBhvr>
                                        </p:animEffect>
                                      </p:childTnLst>
                                    </p:cTn>
                                  </p:par>
                                  <p:par>
                                    <p:cTn id="28" presetID="14" presetClass="entr" presetSubtype="10" fill="hold" nodeType="withEffect">
                                      <p:stCondLst>
                                        <p:cond delay="0"/>
                                      </p:stCondLst>
                                      <p:childTnLst>
                                        <p:set>
                                          <p:cBhvr>
                                            <p:cTn id="29" dur="1" fill="hold">
                                              <p:stCondLst>
                                                <p:cond delay="0"/>
                                              </p:stCondLst>
                                            </p:cTn>
                                            <p:tgtEl>
                                              <p:spTgt spid="2050"/>
                                            </p:tgtEl>
                                            <p:attrNameLst>
                                              <p:attrName>style.visibility</p:attrName>
                                            </p:attrNameLst>
                                          </p:cBhvr>
                                          <p:to>
                                            <p:strVal val="visible"/>
                                          </p:to>
                                        </p:set>
                                        <p:animEffect transition="in" filter="randombar(horizontal)">
                                          <p:cBhvr>
                                            <p:cTn id="30" dur="800"/>
                                            <p:tgtEl>
                                              <p:spTgt spid="2050"/>
                                            </p:tgtEl>
                                          </p:cBhvr>
                                        </p:animEffect>
                                      </p:childTnLst>
                                    </p:cTn>
                                  </p:par>
                                  <p:par>
                                    <p:cTn id="31" presetID="14" presetClass="entr" presetSubtype="1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randombar(horizontal)">
                                          <p:cBhvr>
                                            <p:cTn id="33" dur="800"/>
                                            <p:tgtEl>
                                              <p:spTgt spid="37"/>
                                            </p:tgtEl>
                                          </p:cBhvr>
                                        </p:animEffect>
                                      </p:childTnLst>
                                    </p:cTn>
                                  </p:par>
                                </p:childTnLst>
                              </p:cTn>
                            </p:par>
                            <p:par>
                              <p:cTn id="34" fill="hold">
                                <p:stCondLst>
                                  <p:cond delay="2300"/>
                                </p:stCondLst>
                                <p:childTnLst>
                                  <p:par>
                                    <p:cTn id="35" presetID="22" presetClass="entr" presetSubtype="1"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up)">
                                          <p:cBhvr>
                                            <p:cTn id="37" dur="500"/>
                                            <p:tgtEl>
                                              <p:spTgt spid="4"/>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up)">
                                          <p:cBhvr>
                                            <p:cTn id="40" dur="500"/>
                                            <p:tgtEl>
                                              <p:spTgt spid="5"/>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ipe(up)">
                                          <p:cBhvr>
                                            <p:cTn id="43" dur="500"/>
                                            <p:tgtEl>
                                              <p:spTgt spid="61"/>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wipe(up)">
                                          <p:cBhvr>
                                            <p:cTn id="46" dur="500"/>
                                            <p:tgtEl>
                                              <p:spTgt spid="62"/>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wipe(up)">
                                          <p:cBhvr>
                                            <p:cTn id="49" dur="500"/>
                                            <p:tgtEl>
                                              <p:spTgt spid="63"/>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wipe(up)">
                                          <p:cBhvr>
                                            <p:cTn id="52" dur="500"/>
                                            <p:tgtEl>
                                              <p:spTgt spid="64"/>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wipe(up)">
                                          <p:cBhvr>
                                            <p:cTn id="55" dur="500"/>
                                            <p:tgtEl>
                                              <p:spTgt spid="65"/>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wipe(up)">
                                          <p:cBhvr>
                                            <p:cTn id="58" dur="500"/>
                                            <p:tgtEl>
                                              <p:spTgt spid="66"/>
                                            </p:tgtEl>
                                          </p:cBhvr>
                                        </p:animEffect>
                                      </p:childTnLst>
                                    </p:cTn>
                                  </p:par>
                                </p:childTnLst>
                              </p:cTn>
                            </p:par>
                            <p:par>
                              <p:cTn id="59" fill="hold">
                                <p:stCondLst>
                                  <p:cond delay="2800"/>
                                </p:stCondLst>
                                <p:childTnLst>
                                  <p:par>
                                    <p:cTn id="60" presetID="10" presetClass="entr" presetSubtype="0" fill="hold" grpId="0" nodeType="afterEffect">
                                      <p:stCondLst>
                                        <p:cond delay="0"/>
                                      </p:stCondLst>
                                      <p:childTnLst>
                                        <p:set>
                                          <p:cBhvr>
                                            <p:cTn id="61" dur="1" fill="hold">
                                              <p:stCondLst>
                                                <p:cond delay="0"/>
                                              </p:stCondLst>
                                            </p:cTn>
                                            <p:tgtEl>
                                              <p:spTgt spid="87"/>
                                            </p:tgtEl>
                                            <p:attrNameLst>
                                              <p:attrName>style.visibility</p:attrName>
                                            </p:attrNameLst>
                                          </p:cBhvr>
                                          <p:to>
                                            <p:strVal val="visible"/>
                                          </p:to>
                                        </p:set>
                                        <p:animEffect transition="in" filter="fade">
                                          <p:cBhvr>
                                            <p:cTn id="62" dur="2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4" grpId="0"/>
          <p:bldP spid="5" grpId="0"/>
          <p:bldP spid="61" grpId="0"/>
          <p:bldP spid="62" grpId="0"/>
          <p:bldP spid="63" grpId="0"/>
          <p:bldP spid="64" grpId="0"/>
          <p:bldP spid="65" grpId="0"/>
          <p:bldP spid="66" grpId="0"/>
          <p:bldP spid="20"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2793872" y="1660432"/>
            <a:ext cx="915636" cy="523220"/>
          </a:xfrm>
          <a:prstGeom prst="rect">
            <a:avLst/>
          </a:prstGeom>
          <a:noFill/>
        </p:spPr>
        <p:txBody>
          <a:bodyPr wrap="none" rtlCol="0">
            <a:spAutoFit/>
          </a:bodyPr>
          <a:lstStyle/>
          <a:p>
            <a:pPr algn="ctr"/>
            <a:r>
              <a:rPr lang="en-US" altLang="zh-CN" sz="2800" b="1" dirty="0">
                <a:solidFill>
                  <a:schemeClr val="accent1"/>
                </a:solidFill>
                <a:ea typeface="宋体"/>
              </a:rPr>
              <a:t>2016</a:t>
            </a:r>
            <a:endParaRPr lang="zh-CN" altLang="en-US" sz="2800" b="1" dirty="0">
              <a:solidFill>
                <a:schemeClr val="accent1"/>
              </a:solidFill>
              <a:ea typeface="宋体"/>
            </a:endParaRPr>
          </a:p>
        </p:txBody>
      </p:sp>
      <p:sp>
        <p:nvSpPr>
          <p:cNvPr id="25" name="文本框 24"/>
          <p:cNvSpPr txBox="1"/>
          <p:nvPr/>
        </p:nvSpPr>
        <p:spPr>
          <a:xfrm>
            <a:off x="4677026" y="1660432"/>
            <a:ext cx="915636" cy="523220"/>
          </a:xfrm>
          <a:prstGeom prst="rect">
            <a:avLst/>
          </a:prstGeom>
          <a:noFill/>
        </p:spPr>
        <p:txBody>
          <a:bodyPr wrap="none" rtlCol="0">
            <a:spAutoFit/>
          </a:bodyPr>
          <a:lstStyle/>
          <a:p>
            <a:pPr algn="ctr"/>
            <a:r>
              <a:rPr lang="en-US" altLang="zh-CN" sz="2800" b="1" dirty="0">
                <a:solidFill>
                  <a:schemeClr val="accent2"/>
                </a:solidFill>
                <a:ea typeface="宋体"/>
              </a:rPr>
              <a:t>2017</a:t>
            </a:r>
            <a:endParaRPr lang="zh-CN" altLang="en-US" sz="2800" b="1" dirty="0">
              <a:solidFill>
                <a:schemeClr val="accent2"/>
              </a:solidFill>
              <a:ea typeface="宋体"/>
            </a:endParaRPr>
          </a:p>
        </p:txBody>
      </p:sp>
      <p:sp>
        <p:nvSpPr>
          <p:cNvPr id="26" name="文本框 25"/>
          <p:cNvSpPr txBox="1"/>
          <p:nvPr/>
        </p:nvSpPr>
        <p:spPr>
          <a:xfrm>
            <a:off x="6560180" y="1660432"/>
            <a:ext cx="915636" cy="523220"/>
          </a:xfrm>
          <a:prstGeom prst="rect">
            <a:avLst/>
          </a:prstGeom>
          <a:noFill/>
        </p:spPr>
        <p:txBody>
          <a:bodyPr wrap="none" rtlCol="0">
            <a:spAutoFit/>
          </a:bodyPr>
          <a:lstStyle/>
          <a:p>
            <a:pPr algn="ctr"/>
            <a:r>
              <a:rPr lang="en-US" altLang="zh-CN" sz="2800" b="1" dirty="0">
                <a:solidFill>
                  <a:schemeClr val="accent3"/>
                </a:solidFill>
                <a:ea typeface="宋体"/>
              </a:rPr>
              <a:t>2018</a:t>
            </a:r>
            <a:endParaRPr lang="zh-CN" altLang="en-US" sz="2800" b="1" dirty="0">
              <a:solidFill>
                <a:schemeClr val="accent3"/>
              </a:solidFill>
              <a:ea typeface="宋体"/>
            </a:endParaRPr>
          </a:p>
        </p:txBody>
      </p:sp>
      <p:sp>
        <p:nvSpPr>
          <p:cNvPr id="27" name="文本框 26"/>
          <p:cNvSpPr txBox="1"/>
          <p:nvPr/>
        </p:nvSpPr>
        <p:spPr>
          <a:xfrm>
            <a:off x="8443334" y="1660432"/>
            <a:ext cx="915636" cy="523220"/>
          </a:xfrm>
          <a:prstGeom prst="rect">
            <a:avLst/>
          </a:prstGeom>
          <a:noFill/>
        </p:spPr>
        <p:txBody>
          <a:bodyPr wrap="none" rtlCol="0">
            <a:spAutoFit/>
          </a:bodyPr>
          <a:lstStyle/>
          <a:p>
            <a:pPr algn="ctr"/>
            <a:r>
              <a:rPr lang="en-US" altLang="zh-CN" sz="2800" b="1" dirty="0">
                <a:solidFill>
                  <a:schemeClr val="accent4"/>
                </a:solidFill>
                <a:ea typeface="宋体"/>
              </a:rPr>
              <a:t>2019</a:t>
            </a:r>
            <a:endParaRPr lang="zh-CN" altLang="en-US" sz="2800" b="1" dirty="0">
              <a:solidFill>
                <a:schemeClr val="accent4"/>
              </a:solidFill>
              <a:ea typeface="宋体"/>
            </a:endParaRPr>
          </a:p>
        </p:txBody>
      </p:sp>
      <p:sp>
        <p:nvSpPr>
          <p:cNvPr id="28" name="文本框 27"/>
          <p:cNvSpPr txBox="1"/>
          <p:nvPr/>
        </p:nvSpPr>
        <p:spPr>
          <a:xfrm>
            <a:off x="2351584" y="4585492"/>
            <a:ext cx="1800203" cy="1107996"/>
          </a:xfrm>
          <a:prstGeom prst="rect">
            <a:avLst/>
          </a:prstGeom>
          <a:noFill/>
        </p:spPr>
        <p:txBody>
          <a:bodyPr wrap="square" rtlCol="0">
            <a:spAutoFit/>
          </a:bodyPr>
          <a:lstStyle/>
          <a:p>
            <a:pPr algn="ctr"/>
            <a:r>
              <a:rPr lang="zh-CN" altLang="en-US" b="1" dirty="0">
                <a:solidFill>
                  <a:schemeClr val="tx1">
                    <a:lumMod val="75000"/>
                    <a:lumOff val="25000"/>
                  </a:schemeClr>
                </a:solidFill>
                <a:ea typeface="宋体"/>
                <a:cs typeface="Arial" panose="020B0604020202020204" pitchFamily="34" charset="0"/>
              </a:rPr>
              <a:t>添加标题</a:t>
            </a:r>
            <a:r>
              <a:rPr lang="en-US" altLang="zh-CN" b="1" dirty="0">
                <a:solidFill>
                  <a:schemeClr val="tx1">
                    <a:lumMod val="75000"/>
                    <a:lumOff val="25000"/>
                  </a:schemeClr>
                </a:solidFill>
                <a:ea typeface="宋体"/>
                <a:cs typeface="Arial" panose="020B0604020202020204" pitchFamily="34" charset="0"/>
              </a:rPr>
              <a:t> </a:t>
            </a:r>
            <a:endParaRPr lang="en-US" altLang="zh-CN" b="1" dirty="0">
              <a:solidFill>
                <a:schemeClr val="tx1">
                  <a:lumMod val="75000"/>
                  <a:lumOff val="25000"/>
                </a:schemeClr>
              </a:solidFill>
              <a:ea typeface="宋体"/>
            </a:endParaRPr>
          </a:p>
          <a:p>
            <a:pPr algn="ctr"/>
            <a:r>
              <a:rPr lang="en-US" altLang="zh-CN" sz="1200" dirty="0">
                <a:solidFill>
                  <a:schemeClr val="tx1">
                    <a:lumMod val="50000"/>
                    <a:lumOff val="50000"/>
                  </a:schemeClr>
                </a:solidFill>
                <a:ea typeface="宋体"/>
                <a:cs typeface="Arial" panose="020B0604020202020204" pitchFamily="34" charset="0"/>
              </a:rPr>
              <a:t>Lorem ipsum dolor sit amet, consectetuer adipiscing elit. Maecenas porttitor congue massa. </a:t>
            </a:r>
          </a:p>
        </p:txBody>
      </p:sp>
      <p:sp>
        <p:nvSpPr>
          <p:cNvPr id="29" name="文本框 28"/>
          <p:cNvSpPr txBox="1"/>
          <p:nvPr/>
        </p:nvSpPr>
        <p:spPr>
          <a:xfrm>
            <a:off x="4234739" y="4585492"/>
            <a:ext cx="1800203" cy="1107996"/>
          </a:xfrm>
          <a:prstGeom prst="rect">
            <a:avLst/>
          </a:prstGeom>
          <a:noFill/>
        </p:spPr>
        <p:txBody>
          <a:bodyPr wrap="square" rtlCol="0">
            <a:spAutoFit/>
          </a:bodyPr>
          <a:lstStyle/>
          <a:p>
            <a:pPr algn="ctr"/>
            <a:r>
              <a:rPr lang="zh-CN" altLang="en-US" b="1" dirty="0">
                <a:solidFill>
                  <a:schemeClr val="tx1">
                    <a:lumMod val="75000"/>
                    <a:lumOff val="25000"/>
                  </a:schemeClr>
                </a:solidFill>
                <a:ea typeface="宋体"/>
                <a:cs typeface="Arial" panose="020B0604020202020204" pitchFamily="34" charset="0"/>
              </a:rPr>
              <a:t>添加标题</a:t>
            </a:r>
            <a:r>
              <a:rPr lang="en-US" altLang="zh-CN" b="1" dirty="0">
                <a:solidFill>
                  <a:schemeClr val="tx1">
                    <a:lumMod val="75000"/>
                    <a:lumOff val="25000"/>
                  </a:schemeClr>
                </a:solidFill>
                <a:ea typeface="宋体"/>
                <a:cs typeface="Arial" panose="020B0604020202020204" pitchFamily="34" charset="0"/>
              </a:rPr>
              <a:t>  </a:t>
            </a:r>
            <a:endParaRPr lang="en-US" altLang="zh-CN" b="1" dirty="0">
              <a:solidFill>
                <a:schemeClr val="tx1">
                  <a:lumMod val="75000"/>
                  <a:lumOff val="25000"/>
                </a:schemeClr>
              </a:solidFill>
              <a:ea typeface="宋体"/>
            </a:endParaRPr>
          </a:p>
          <a:p>
            <a:pPr algn="ctr"/>
            <a:r>
              <a:rPr lang="en-US" altLang="zh-CN" sz="1200" dirty="0">
                <a:solidFill>
                  <a:schemeClr val="tx1">
                    <a:lumMod val="50000"/>
                    <a:lumOff val="50000"/>
                  </a:schemeClr>
                </a:solidFill>
                <a:ea typeface="宋体"/>
                <a:cs typeface="Arial" panose="020B0604020202020204" pitchFamily="34" charset="0"/>
              </a:rPr>
              <a:t>Lorem ipsum dolor sit amet, consectetuer adipiscing elit. Maecenas porttitor congue massa. </a:t>
            </a:r>
          </a:p>
        </p:txBody>
      </p:sp>
      <p:sp>
        <p:nvSpPr>
          <p:cNvPr id="30" name="文本框 29"/>
          <p:cNvSpPr txBox="1"/>
          <p:nvPr/>
        </p:nvSpPr>
        <p:spPr>
          <a:xfrm>
            <a:off x="6117892" y="4585492"/>
            <a:ext cx="1800203" cy="1107996"/>
          </a:xfrm>
          <a:prstGeom prst="rect">
            <a:avLst/>
          </a:prstGeom>
          <a:noFill/>
        </p:spPr>
        <p:txBody>
          <a:bodyPr wrap="square" rtlCol="0">
            <a:spAutoFit/>
          </a:bodyPr>
          <a:lstStyle/>
          <a:p>
            <a:pPr algn="ctr"/>
            <a:r>
              <a:rPr lang="zh-CN" altLang="en-US" b="1" dirty="0">
                <a:solidFill>
                  <a:schemeClr val="tx1">
                    <a:lumMod val="75000"/>
                    <a:lumOff val="25000"/>
                  </a:schemeClr>
                </a:solidFill>
                <a:ea typeface="宋体"/>
                <a:cs typeface="Arial" panose="020B0604020202020204" pitchFamily="34" charset="0"/>
              </a:rPr>
              <a:t>添加标题</a:t>
            </a:r>
            <a:r>
              <a:rPr lang="en-US" altLang="zh-CN" b="1" dirty="0">
                <a:solidFill>
                  <a:schemeClr val="tx1">
                    <a:lumMod val="75000"/>
                    <a:lumOff val="25000"/>
                  </a:schemeClr>
                </a:solidFill>
                <a:ea typeface="宋体"/>
                <a:cs typeface="Arial" panose="020B0604020202020204" pitchFamily="34" charset="0"/>
              </a:rPr>
              <a:t> </a:t>
            </a:r>
            <a:endParaRPr lang="en-US" altLang="zh-CN" b="1" dirty="0">
              <a:solidFill>
                <a:schemeClr val="tx1">
                  <a:lumMod val="75000"/>
                  <a:lumOff val="25000"/>
                </a:schemeClr>
              </a:solidFill>
              <a:ea typeface="宋体"/>
            </a:endParaRPr>
          </a:p>
          <a:p>
            <a:pPr algn="ctr"/>
            <a:r>
              <a:rPr lang="en-US" altLang="zh-CN" sz="1200" dirty="0">
                <a:solidFill>
                  <a:schemeClr val="tx1">
                    <a:lumMod val="50000"/>
                    <a:lumOff val="50000"/>
                  </a:schemeClr>
                </a:solidFill>
                <a:ea typeface="宋体"/>
                <a:cs typeface="Arial" panose="020B0604020202020204" pitchFamily="34" charset="0"/>
              </a:rPr>
              <a:t>Lorem ipsum dolor sit amet, consectetuer adipiscing elit. Maecenas porttitor congue massa. </a:t>
            </a:r>
          </a:p>
        </p:txBody>
      </p:sp>
      <p:sp>
        <p:nvSpPr>
          <p:cNvPr id="31" name="文本框 30"/>
          <p:cNvSpPr txBox="1"/>
          <p:nvPr/>
        </p:nvSpPr>
        <p:spPr>
          <a:xfrm>
            <a:off x="8001047" y="4585492"/>
            <a:ext cx="1800203" cy="1107996"/>
          </a:xfrm>
          <a:prstGeom prst="rect">
            <a:avLst/>
          </a:prstGeom>
          <a:noFill/>
        </p:spPr>
        <p:txBody>
          <a:bodyPr wrap="square" rtlCol="0">
            <a:spAutoFit/>
          </a:bodyPr>
          <a:lstStyle/>
          <a:p>
            <a:pPr algn="ctr"/>
            <a:r>
              <a:rPr lang="zh-CN" altLang="en-US" b="1" dirty="0">
                <a:solidFill>
                  <a:schemeClr val="tx1">
                    <a:lumMod val="75000"/>
                    <a:lumOff val="25000"/>
                  </a:schemeClr>
                </a:solidFill>
                <a:ea typeface="宋体"/>
                <a:cs typeface="Arial" panose="020B0604020202020204" pitchFamily="34" charset="0"/>
              </a:rPr>
              <a:t>添加标题</a:t>
            </a:r>
            <a:r>
              <a:rPr lang="en-US" altLang="zh-CN" b="1" dirty="0">
                <a:solidFill>
                  <a:schemeClr val="tx1">
                    <a:lumMod val="75000"/>
                    <a:lumOff val="25000"/>
                  </a:schemeClr>
                </a:solidFill>
                <a:ea typeface="宋体"/>
                <a:cs typeface="Arial" panose="020B0604020202020204" pitchFamily="34" charset="0"/>
              </a:rPr>
              <a:t> </a:t>
            </a:r>
            <a:endParaRPr lang="en-US" altLang="zh-CN" b="1" dirty="0">
              <a:solidFill>
                <a:schemeClr val="tx1">
                  <a:lumMod val="75000"/>
                  <a:lumOff val="25000"/>
                </a:schemeClr>
              </a:solidFill>
              <a:ea typeface="宋体"/>
            </a:endParaRPr>
          </a:p>
          <a:p>
            <a:pPr algn="ctr"/>
            <a:r>
              <a:rPr lang="en-US" altLang="zh-CN" sz="1200" dirty="0">
                <a:solidFill>
                  <a:schemeClr val="tx1">
                    <a:lumMod val="50000"/>
                    <a:lumOff val="50000"/>
                  </a:schemeClr>
                </a:solidFill>
                <a:ea typeface="宋体"/>
                <a:cs typeface="Arial" panose="020B0604020202020204" pitchFamily="34" charset="0"/>
              </a:rPr>
              <a:t>Lorem ipsum dolor sit amet, consectetuer adipiscing elit. Maecenas porttitor congue massa. </a:t>
            </a:r>
          </a:p>
        </p:txBody>
      </p:sp>
      <p:grpSp>
        <p:nvGrpSpPr>
          <p:cNvPr id="6" name="组合 5"/>
          <p:cNvGrpSpPr/>
          <p:nvPr/>
        </p:nvGrpSpPr>
        <p:grpSpPr>
          <a:xfrm>
            <a:off x="2351584" y="2183652"/>
            <a:ext cx="1800200" cy="1332239"/>
            <a:chOff x="2351584" y="2183652"/>
            <a:chExt cx="1800200" cy="1332239"/>
          </a:xfrm>
        </p:grpSpPr>
        <p:sp>
          <p:nvSpPr>
            <p:cNvPr id="20" name="燕尾形 19"/>
            <p:cNvSpPr/>
            <p:nvPr/>
          </p:nvSpPr>
          <p:spPr>
            <a:xfrm>
              <a:off x="2351584" y="2236496"/>
              <a:ext cx="1800200" cy="216024"/>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宋体"/>
              </a:endParaRPr>
            </a:p>
          </p:txBody>
        </p:sp>
        <p:cxnSp>
          <p:nvCxnSpPr>
            <p:cNvPr id="36" name="直接箭头连接符 35"/>
            <p:cNvCxnSpPr>
              <a:stCxn id="24" idx="2"/>
              <a:endCxn id="32" idx="0"/>
            </p:cNvCxnSpPr>
            <p:nvPr/>
          </p:nvCxnSpPr>
          <p:spPr>
            <a:xfrm flipH="1">
              <a:off x="3251683" y="2183652"/>
              <a:ext cx="7" cy="133223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4234739" y="2183652"/>
            <a:ext cx="1800200" cy="1332239"/>
            <a:chOff x="4234739" y="2183652"/>
            <a:chExt cx="1800200" cy="1332239"/>
          </a:xfrm>
        </p:grpSpPr>
        <p:sp>
          <p:nvSpPr>
            <p:cNvPr id="21" name="燕尾形 20"/>
            <p:cNvSpPr/>
            <p:nvPr/>
          </p:nvSpPr>
          <p:spPr>
            <a:xfrm>
              <a:off x="4234739" y="2236496"/>
              <a:ext cx="1800200" cy="21602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宋体"/>
              </a:endParaRPr>
            </a:p>
          </p:txBody>
        </p:sp>
        <p:cxnSp>
          <p:nvCxnSpPr>
            <p:cNvPr id="37" name="直接箭头连接符 36"/>
            <p:cNvCxnSpPr>
              <a:stCxn id="25" idx="2"/>
              <a:endCxn id="33" idx="0"/>
            </p:cNvCxnSpPr>
            <p:nvPr/>
          </p:nvCxnSpPr>
          <p:spPr>
            <a:xfrm flipH="1">
              <a:off x="5134837" y="2183652"/>
              <a:ext cx="7" cy="133223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6117892" y="2183652"/>
            <a:ext cx="1800200" cy="1332239"/>
            <a:chOff x="6117892" y="2183652"/>
            <a:chExt cx="1800200" cy="1332239"/>
          </a:xfrm>
        </p:grpSpPr>
        <p:sp>
          <p:nvSpPr>
            <p:cNvPr id="22" name="燕尾形 21"/>
            <p:cNvSpPr/>
            <p:nvPr/>
          </p:nvSpPr>
          <p:spPr>
            <a:xfrm>
              <a:off x="6117892" y="2236496"/>
              <a:ext cx="1800200" cy="21602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宋体"/>
              </a:endParaRPr>
            </a:p>
          </p:txBody>
        </p:sp>
        <p:cxnSp>
          <p:nvCxnSpPr>
            <p:cNvPr id="38" name="直接箭头连接符 37"/>
            <p:cNvCxnSpPr>
              <a:stCxn id="26" idx="2"/>
              <a:endCxn id="34" idx="0"/>
            </p:cNvCxnSpPr>
            <p:nvPr/>
          </p:nvCxnSpPr>
          <p:spPr>
            <a:xfrm flipH="1">
              <a:off x="7017991" y="2183652"/>
              <a:ext cx="7" cy="133223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8001047" y="2183652"/>
            <a:ext cx="1800200" cy="1332239"/>
            <a:chOff x="8001047" y="2183652"/>
            <a:chExt cx="1800200" cy="1332239"/>
          </a:xfrm>
        </p:grpSpPr>
        <p:sp>
          <p:nvSpPr>
            <p:cNvPr id="23" name="燕尾形 22"/>
            <p:cNvSpPr/>
            <p:nvPr/>
          </p:nvSpPr>
          <p:spPr>
            <a:xfrm>
              <a:off x="8001047" y="2236496"/>
              <a:ext cx="1800200" cy="216024"/>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宋体"/>
              </a:endParaRPr>
            </a:p>
          </p:txBody>
        </p:sp>
        <p:cxnSp>
          <p:nvCxnSpPr>
            <p:cNvPr id="39" name="直接箭头连接符 38"/>
            <p:cNvCxnSpPr>
              <a:stCxn id="27" idx="2"/>
              <a:endCxn id="35" idx="0"/>
            </p:cNvCxnSpPr>
            <p:nvPr/>
          </p:nvCxnSpPr>
          <p:spPr>
            <a:xfrm flipH="1">
              <a:off x="8901144" y="2183652"/>
              <a:ext cx="8" cy="1332239"/>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541144" y="3515891"/>
            <a:ext cx="720000" cy="720000"/>
            <a:chOff x="8541144" y="3515891"/>
            <a:chExt cx="720000" cy="720000"/>
          </a:xfrm>
        </p:grpSpPr>
        <p:sp>
          <p:nvSpPr>
            <p:cNvPr id="35" name="椭圆 34"/>
            <p:cNvSpPr>
              <a:spLocks noChangeAspect="1"/>
            </p:cNvSpPr>
            <p:nvPr/>
          </p:nvSpPr>
          <p:spPr>
            <a:xfrm>
              <a:off x="8541144" y="3515891"/>
              <a:ext cx="720000" cy="72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ea typeface="宋体"/>
              </a:endParaRPr>
            </a:p>
          </p:txBody>
        </p:sp>
        <p:sp>
          <p:nvSpPr>
            <p:cNvPr id="40" name="Freeform 217"/>
            <p:cNvSpPr>
              <a:spLocks noChangeAspect="1" noEditPoints="1"/>
            </p:cNvSpPr>
            <p:nvPr/>
          </p:nvSpPr>
          <p:spPr bwMode="auto">
            <a:xfrm>
              <a:off x="8706263" y="3672663"/>
              <a:ext cx="389764" cy="39600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ea typeface="宋体"/>
              </a:endParaRPr>
            </a:p>
          </p:txBody>
        </p:sp>
      </p:grpSp>
      <p:grpSp>
        <p:nvGrpSpPr>
          <p:cNvPr id="2" name="组合 1"/>
          <p:cNvGrpSpPr/>
          <p:nvPr/>
        </p:nvGrpSpPr>
        <p:grpSpPr>
          <a:xfrm>
            <a:off x="2891683" y="3515891"/>
            <a:ext cx="720000" cy="720000"/>
            <a:chOff x="2891683" y="3515891"/>
            <a:chExt cx="720000" cy="720000"/>
          </a:xfrm>
        </p:grpSpPr>
        <p:sp>
          <p:nvSpPr>
            <p:cNvPr id="32" name="椭圆 31"/>
            <p:cNvSpPr>
              <a:spLocks noChangeAspect="1"/>
            </p:cNvSpPr>
            <p:nvPr/>
          </p:nvSpPr>
          <p:spPr>
            <a:xfrm>
              <a:off x="2891683" y="3515891"/>
              <a:ext cx="720000" cy="72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ea typeface="宋体"/>
              </a:endParaRPr>
            </a:p>
          </p:txBody>
        </p:sp>
        <p:sp>
          <p:nvSpPr>
            <p:cNvPr id="41" name="Freeform 218"/>
            <p:cNvSpPr>
              <a:spLocks noChangeAspect="1" noEditPoints="1"/>
            </p:cNvSpPr>
            <p:nvPr/>
          </p:nvSpPr>
          <p:spPr bwMode="auto">
            <a:xfrm>
              <a:off x="3063347" y="3677311"/>
              <a:ext cx="376683" cy="39600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ea typeface="宋体"/>
              </a:endParaRPr>
            </a:p>
          </p:txBody>
        </p:sp>
      </p:grpSp>
      <p:grpSp>
        <p:nvGrpSpPr>
          <p:cNvPr id="3" name="组合 2"/>
          <p:cNvGrpSpPr/>
          <p:nvPr/>
        </p:nvGrpSpPr>
        <p:grpSpPr>
          <a:xfrm>
            <a:off x="4774837" y="3515891"/>
            <a:ext cx="720000" cy="720000"/>
            <a:chOff x="4774837" y="3515891"/>
            <a:chExt cx="720000" cy="720000"/>
          </a:xfrm>
        </p:grpSpPr>
        <p:sp>
          <p:nvSpPr>
            <p:cNvPr id="33" name="椭圆 32"/>
            <p:cNvSpPr>
              <a:spLocks noChangeAspect="1"/>
            </p:cNvSpPr>
            <p:nvPr/>
          </p:nvSpPr>
          <p:spPr>
            <a:xfrm>
              <a:off x="4774837" y="3515891"/>
              <a:ext cx="720000" cy="720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ea typeface="宋体"/>
              </a:endParaRPr>
            </a:p>
          </p:txBody>
        </p:sp>
        <p:sp>
          <p:nvSpPr>
            <p:cNvPr id="42" name="Freeform 219"/>
            <p:cNvSpPr>
              <a:spLocks noChangeAspect="1" noEditPoints="1"/>
            </p:cNvSpPr>
            <p:nvPr/>
          </p:nvSpPr>
          <p:spPr bwMode="auto">
            <a:xfrm>
              <a:off x="4980495" y="3670493"/>
              <a:ext cx="308693" cy="396000"/>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ea typeface="宋体"/>
              </a:endParaRPr>
            </a:p>
          </p:txBody>
        </p:sp>
      </p:grpSp>
      <p:grpSp>
        <p:nvGrpSpPr>
          <p:cNvPr id="4" name="组合 3"/>
          <p:cNvGrpSpPr/>
          <p:nvPr/>
        </p:nvGrpSpPr>
        <p:grpSpPr>
          <a:xfrm>
            <a:off x="6657991" y="3515891"/>
            <a:ext cx="720000" cy="720000"/>
            <a:chOff x="6657991" y="3515891"/>
            <a:chExt cx="720000" cy="720000"/>
          </a:xfrm>
        </p:grpSpPr>
        <p:sp>
          <p:nvSpPr>
            <p:cNvPr id="34" name="椭圆 33"/>
            <p:cNvSpPr>
              <a:spLocks noChangeAspect="1"/>
            </p:cNvSpPr>
            <p:nvPr/>
          </p:nvSpPr>
          <p:spPr>
            <a:xfrm>
              <a:off x="6657991" y="3515891"/>
              <a:ext cx="720000" cy="7200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ea typeface="宋体"/>
              </a:endParaRPr>
            </a:p>
          </p:txBody>
        </p:sp>
        <p:sp>
          <p:nvSpPr>
            <p:cNvPr id="43" name="Freeform 221"/>
            <p:cNvSpPr>
              <a:spLocks noChangeAspect="1"/>
            </p:cNvSpPr>
            <p:nvPr/>
          </p:nvSpPr>
          <p:spPr bwMode="auto">
            <a:xfrm>
              <a:off x="6811088" y="3677311"/>
              <a:ext cx="412639" cy="396000"/>
            </a:xfrm>
            <a:custGeom>
              <a:avLst/>
              <a:gdLst>
                <a:gd name="T0" fmla="*/ 61 w 124"/>
                <a:gd name="T1" fmla="*/ 0 h 119"/>
                <a:gd name="T2" fmla="*/ 82 w 124"/>
                <a:gd name="T3" fmla="*/ 38 h 119"/>
                <a:gd name="T4" fmla="*/ 124 w 124"/>
                <a:gd name="T5" fmla="*/ 45 h 119"/>
                <a:gd name="T6" fmla="*/ 95 w 124"/>
                <a:gd name="T7" fmla="*/ 77 h 119"/>
                <a:gd name="T8" fmla="*/ 101 w 124"/>
                <a:gd name="T9" fmla="*/ 119 h 119"/>
                <a:gd name="T10" fmla="*/ 61 w 124"/>
                <a:gd name="T11" fmla="*/ 100 h 119"/>
                <a:gd name="T12" fmla="*/ 23 w 124"/>
                <a:gd name="T13" fmla="*/ 119 h 119"/>
                <a:gd name="T14" fmla="*/ 29 w 124"/>
                <a:gd name="T15" fmla="*/ 77 h 119"/>
                <a:gd name="T16" fmla="*/ 0 w 124"/>
                <a:gd name="T17" fmla="*/ 45 h 119"/>
                <a:gd name="T18" fmla="*/ 42 w 124"/>
                <a:gd name="T19" fmla="*/ 38 h 119"/>
                <a:gd name="T20" fmla="*/ 61 w 124"/>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9">
                  <a:moveTo>
                    <a:pt x="61" y="0"/>
                  </a:moveTo>
                  <a:lnTo>
                    <a:pt x="82" y="38"/>
                  </a:lnTo>
                  <a:lnTo>
                    <a:pt x="124" y="45"/>
                  </a:lnTo>
                  <a:lnTo>
                    <a:pt x="95" y="77"/>
                  </a:lnTo>
                  <a:lnTo>
                    <a:pt x="101" y="119"/>
                  </a:lnTo>
                  <a:lnTo>
                    <a:pt x="61" y="100"/>
                  </a:lnTo>
                  <a:lnTo>
                    <a:pt x="23" y="119"/>
                  </a:lnTo>
                  <a:lnTo>
                    <a:pt x="29" y="77"/>
                  </a:lnTo>
                  <a:lnTo>
                    <a:pt x="0" y="45"/>
                  </a:lnTo>
                  <a:lnTo>
                    <a:pt x="42" y="38"/>
                  </a:lnTo>
                  <a:lnTo>
                    <a:pt x="6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ea typeface="宋体"/>
              </a:endParaRPr>
            </a:p>
          </p:txBody>
        </p:sp>
      </p:grpSp>
      <p:cxnSp>
        <p:nvCxnSpPr>
          <p:cNvPr id="44" name="直接连接符 43"/>
          <p:cNvCxnSpPr/>
          <p:nvPr/>
        </p:nvCxnSpPr>
        <p:spPr>
          <a:xfrm>
            <a:off x="1364343" y="1026125"/>
            <a:ext cx="947319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1566044" y="573595"/>
            <a:ext cx="4690556" cy="461665"/>
          </a:xfrm>
          <a:prstGeom prst="rect">
            <a:avLst/>
          </a:prstGeom>
        </p:spPr>
        <p:txBody>
          <a:bodyPr wrap="square">
            <a:spAutoFit/>
          </a:bodyPr>
          <a:lstStyle/>
          <a:p>
            <a:r>
              <a:rPr lang="zh-CN" altLang="en-US" sz="2400" b="1" dirty="0">
                <a:solidFill>
                  <a:schemeClr val="tx1">
                    <a:lumMod val="75000"/>
                    <a:lumOff val="25000"/>
                  </a:schemeClr>
                </a:solidFill>
                <a:latin typeface="宋体"/>
                <a:ea typeface="宋体"/>
              </a:rPr>
              <a:t>国内现状的发展情况</a:t>
            </a:r>
          </a:p>
        </p:txBody>
      </p:sp>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873" y="425930"/>
            <a:ext cx="971148" cy="1200389"/>
          </a:xfrm>
          <a:prstGeom prst="rect">
            <a:avLst/>
          </a:prstGeom>
        </p:spPr>
      </p:pic>
    </p:spTree>
    <p:extLst>
      <p:ext uri="{BB962C8B-B14F-4D97-AF65-F5344CB8AC3E}">
        <p14:creationId xmlns:p14="http://schemas.microsoft.com/office/powerpoint/2010/main" val="4212817478"/>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2" presetClass="entr" presetSubtype="2" fill="hold" grpId="0" nodeType="afterEffect" p14:presetBounceEnd="36000">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14:bounceEnd="36000">
                                          <p:cBhvr additive="base">
                                            <p:cTn id="13" dur="500" fill="hold"/>
                                            <p:tgtEl>
                                              <p:spTgt spid="45"/>
                                            </p:tgtEl>
                                            <p:attrNameLst>
                                              <p:attrName>ppt_x</p:attrName>
                                            </p:attrNameLst>
                                          </p:cBhvr>
                                          <p:tavLst>
                                            <p:tav tm="0">
                                              <p:val>
                                                <p:strVal val="1+#ppt_w/2"/>
                                              </p:val>
                                            </p:tav>
                                            <p:tav tm="100000">
                                              <p:val>
                                                <p:strVal val="#ppt_x"/>
                                              </p:val>
                                            </p:tav>
                                          </p:tavLst>
                                        </p:anim>
                                        <p:anim calcmode="lin" valueType="num" p14:bounceEnd="36000">
                                          <p:cBhvr additive="base">
                                            <p:cTn id="14" dur="500" fill="hold"/>
                                            <p:tgtEl>
                                              <p:spTgt spid="45"/>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p:cTn id="17" dur="1000" fill="hold"/>
                                            <p:tgtEl>
                                              <p:spTgt spid="46"/>
                                            </p:tgtEl>
                                            <p:attrNameLst>
                                              <p:attrName>ppt_w</p:attrName>
                                            </p:attrNameLst>
                                          </p:cBhvr>
                                          <p:tavLst>
                                            <p:tav tm="0">
                                              <p:val>
                                                <p:fltVal val="0"/>
                                              </p:val>
                                            </p:tav>
                                            <p:tav tm="100000">
                                              <p:val>
                                                <p:strVal val="#ppt_w"/>
                                              </p:val>
                                            </p:tav>
                                          </p:tavLst>
                                        </p:anim>
                                        <p:anim calcmode="lin" valueType="num">
                                          <p:cBhvr>
                                            <p:cTn id="18" dur="1000" fill="hold"/>
                                            <p:tgtEl>
                                              <p:spTgt spid="46"/>
                                            </p:tgtEl>
                                            <p:attrNameLst>
                                              <p:attrName>ppt_h</p:attrName>
                                            </p:attrNameLst>
                                          </p:cBhvr>
                                          <p:tavLst>
                                            <p:tav tm="0">
                                              <p:val>
                                                <p:fltVal val="0"/>
                                              </p:val>
                                            </p:tav>
                                            <p:tav tm="100000">
                                              <p:val>
                                                <p:strVal val="#ppt_h"/>
                                              </p:val>
                                            </p:tav>
                                          </p:tavLst>
                                        </p:anim>
                                        <p:anim calcmode="lin" valueType="num">
                                          <p:cBhvr>
                                            <p:cTn id="19" dur="1000" fill="hold"/>
                                            <p:tgtEl>
                                              <p:spTgt spid="46"/>
                                            </p:tgtEl>
                                            <p:attrNameLst>
                                              <p:attrName>style.rotation</p:attrName>
                                            </p:attrNameLst>
                                          </p:cBhvr>
                                          <p:tavLst>
                                            <p:tav tm="0">
                                              <p:val>
                                                <p:fltVal val="90"/>
                                              </p:val>
                                            </p:tav>
                                            <p:tav tm="100000">
                                              <p:val>
                                                <p:fltVal val="0"/>
                                              </p:val>
                                            </p:tav>
                                          </p:tavLst>
                                        </p:anim>
                                        <p:animEffect transition="in" filter="fade">
                                          <p:cBhvr>
                                            <p:cTn id="20" dur="1000"/>
                                            <p:tgtEl>
                                              <p:spTgt spid="46"/>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300"/>
                                            <p:tgtEl>
                                              <p:spTgt spid="24"/>
                                            </p:tgtEl>
                                          </p:cBhvr>
                                        </p:animEffect>
                                      </p:childTnLst>
                                    </p:cTn>
                                  </p:par>
                                </p:childTnLst>
                              </p:cTn>
                            </p:par>
                            <p:par>
                              <p:cTn id="25" fill="hold">
                                <p:stCondLst>
                                  <p:cond delay="1800"/>
                                </p:stCondLst>
                                <p:childTnLst>
                                  <p:par>
                                    <p:cTn id="26" presetID="10" presetClass="entr" presetSubtype="0"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300"/>
                                            <p:tgtEl>
                                              <p:spTgt spid="25"/>
                                            </p:tgtEl>
                                          </p:cBhvr>
                                        </p:animEffect>
                                      </p:childTnLst>
                                    </p:cTn>
                                  </p:par>
                                </p:childTnLst>
                              </p:cTn>
                            </p:par>
                            <p:par>
                              <p:cTn id="29" fill="hold">
                                <p:stCondLst>
                                  <p:cond delay="2100"/>
                                </p:stCondLst>
                                <p:childTnLst>
                                  <p:par>
                                    <p:cTn id="30" presetID="10" presetClass="entr" presetSubtype="0"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300"/>
                                            <p:tgtEl>
                                              <p:spTgt spid="26"/>
                                            </p:tgtEl>
                                          </p:cBhvr>
                                        </p:animEffect>
                                      </p:childTnLst>
                                    </p:cTn>
                                  </p:par>
                                </p:childTnLst>
                              </p:cTn>
                            </p:par>
                            <p:par>
                              <p:cTn id="33" fill="hold">
                                <p:stCondLst>
                                  <p:cond delay="2400"/>
                                </p:stCondLst>
                                <p:childTnLst>
                                  <p:par>
                                    <p:cTn id="34" presetID="10" presetClass="entr" presetSubtype="0" fill="hold" grpId="0"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300"/>
                                            <p:tgtEl>
                                              <p:spTgt spid="27"/>
                                            </p:tgtEl>
                                          </p:cBhvr>
                                        </p:animEffect>
                                      </p:childTnLst>
                                    </p:cTn>
                                  </p:par>
                                </p:childTnLst>
                              </p:cTn>
                            </p:par>
                            <p:par>
                              <p:cTn id="37" fill="hold">
                                <p:stCondLst>
                                  <p:cond delay="2700"/>
                                </p:stCondLst>
                                <p:childTnLst>
                                  <p:par>
                                    <p:cTn id="38" presetID="2" presetClass="entr" presetSubtype="2" fill="hold" nodeType="afterEffect" p14:presetBounceEnd="22000">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14:bounceEnd="22000">
                                          <p:cBhvr additive="base">
                                            <p:cTn id="40" dur="500" fill="hold"/>
                                            <p:tgtEl>
                                              <p:spTgt spid="6"/>
                                            </p:tgtEl>
                                            <p:attrNameLst>
                                              <p:attrName>ppt_x</p:attrName>
                                            </p:attrNameLst>
                                          </p:cBhvr>
                                          <p:tavLst>
                                            <p:tav tm="0">
                                              <p:val>
                                                <p:strVal val="1+#ppt_w/2"/>
                                              </p:val>
                                            </p:tav>
                                            <p:tav tm="100000">
                                              <p:val>
                                                <p:strVal val="#ppt_x"/>
                                              </p:val>
                                            </p:tav>
                                          </p:tavLst>
                                        </p:anim>
                                        <p:anim calcmode="lin" valueType="num" p14:bounceEnd="22000">
                                          <p:cBhvr additive="base">
                                            <p:cTn id="41" dur="500" fill="hold"/>
                                            <p:tgtEl>
                                              <p:spTgt spid="6"/>
                                            </p:tgtEl>
                                            <p:attrNameLst>
                                              <p:attrName>ppt_y</p:attrName>
                                            </p:attrNameLst>
                                          </p:cBhvr>
                                          <p:tavLst>
                                            <p:tav tm="0">
                                              <p:val>
                                                <p:strVal val="#ppt_y"/>
                                              </p:val>
                                            </p:tav>
                                            <p:tav tm="100000">
                                              <p:val>
                                                <p:strVal val="#ppt_y"/>
                                              </p:val>
                                            </p:tav>
                                          </p:tavLst>
                                        </p:anim>
                                      </p:childTnLst>
                                    </p:cTn>
                                  </p:par>
                                </p:childTnLst>
                              </p:cTn>
                            </p:par>
                            <p:par>
                              <p:cTn id="42" fill="hold">
                                <p:stCondLst>
                                  <p:cond delay="3200"/>
                                </p:stCondLst>
                                <p:childTnLst>
                                  <p:par>
                                    <p:cTn id="43" presetID="2" presetClass="entr" presetSubtype="2" fill="hold" nodeType="afterEffect" p14:presetBounceEnd="22000">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14:bounceEnd="22000">
                                          <p:cBhvr additive="base">
                                            <p:cTn id="45" dur="500" fill="hold"/>
                                            <p:tgtEl>
                                              <p:spTgt spid="7"/>
                                            </p:tgtEl>
                                            <p:attrNameLst>
                                              <p:attrName>ppt_x</p:attrName>
                                            </p:attrNameLst>
                                          </p:cBhvr>
                                          <p:tavLst>
                                            <p:tav tm="0">
                                              <p:val>
                                                <p:strVal val="1+#ppt_w/2"/>
                                              </p:val>
                                            </p:tav>
                                            <p:tav tm="100000">
                                              <p:val>
                                                <p:strVal val="#ppt_x"/>
                                              </p:val>
                                            </p:tav>
                                          </p:tavLst>
                                        </p:anim>
                                        <p:anim calcmode="lin" valueType="num" p14:bounceEnd="22000">
                                          <p:cBhvr additive="base">
                                            <p:cTn id="46" dur="500" fill="hold"/>
                                            <p:tgtEl>
                                              <p:spTgt spid="7"/>
                                            </p:tgtEl>
                                            <p:attrNameLst>
                                              <p:attrName>ppt_y</p:attrName>
                                            </p:attrNameLst>
                                          </p:cBhvr>
                                          <p:tavLst>
                                            <p:tav tm="0">
                                              <p:val>
                                                <p:strVal val="#ppt_y"/>
                                              </p:val>
                                            </p:tav>
                                            <p:tav tm="100000">
                                              <p:val>
                                                <p:strVal val="#ppt_y"/>
                                              </p:val>
                                            </p:tav>
                                          </p:tavLst>
                                        </p:anim>
                                      </p:childTnLst>
                                    </p:cTn>
                                  </p:par>
                                </p:childTnLst>
                              </p:cTn>
                            </p:par>
                            <p:par>
                              <p:cTn id="47" fill="hold">
                                <p:stCondLst>
                                  <p:cond delay="3700"/>
                                </p:stCondLst>
                                <p:childTnLst>
                                  <p:par>
                                    <p:cTn id="48" presetID="2" presetClass="entr" presetSubtype="2" fill="hold" nodeType="afterEffect" p14:presetBounceEnd="22000">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14:bounceEnd="22000">
                                          <p:cBhvr additive="base">
                                            <p:cTn id="50" dur="500" fill="hold"/>
                                            <p:tgtEl>
                                              <p:spTgt spid="8"/>
                                            </p:tgtEl>
                                            <p:attrNameLst>
                                              <p:attrName>ppt_x</p:attrName>
                                            </p:attrNameLst>
                                          </p:cBhvr>
                                          <p:tavLst>
                                            <p:tav tm="0">
                                              <p:val>
                                                <p:strVal val="1+#ppt_w/2"/>
                                              </p:val>
                                            </p:tav>
                                            <p:tav tm="100000">
                                              <p:val>
                                                <p:strVal val="#ppt_x"/>
                                              </p:val>
                                            </p:tav>
                                          </p:tavLst>
                                        </p:anim>
                                        <p:anim calcmode="lin" valueType="num" p14:bounceEnd="22000">
                                          <p:cBhvr additive="base">
                                            <p:cTn id="51" dur="500" fill="hold"/>
                                            <p:tgtEl>
                                              <p:spTgt spid="8"/>
                                            </p:tgtEl>
                                            <p:attrNameLst>
                                              <p:attrName>ppt_y</p:attrName>
                                            </p:attrNameLst>
                                          </p:cBhvr>
                                          <p:tavLst>
                                            <p:tav tm="0">
                                              <p:val>
                                                <p:strVal val="#ppt_y"/>
                                              </p:val>
                                            </p:tav>
                                            <p:tav tm="100000">
                                              <p:val>
                                                <p:strVal val="#ppt_y"/>
                                              </p:val>
                                            </p:tav>
                                          </p:tavLst>
                                        </p:anim>
                                      </p:childTnLst>
                                    </p:cTn>
                                  </p:par>
                                </p:childTnLst>
                              </p:cTn>
                            </p:par>
                            <p:par>
                              <p:cTn id="52" fill="hold">
                                <p:stCondLst>
                                  <p:cond delay="4200"/>
                                </p:stCondLst>
                                <p:childTnLst>
                                  <p:par>
                                    <p:cTn id="53" presetID="2" presetClass="entr" presetSubtype="2" fill="hold" nodeType="afterEffect" p14:presetBounceEnd="22000">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14:bounceEnd="22000">
                                          <p:cBhvr additive="base">
                                            <p:cTn id="55" dur="500" fill="hold"/>
                                            <p:tgtEl>
                                              <p:spTgt spid="9"/>
                                            </p:tgtEl>
                                            <p:attrNameLst>
                                              <p:attrName>ppt_x</p:attrName>
                                            </p:attrNameLst>
                                          </p:cBhvr>
                                          <p:tavLst>
                                            <p:tav tm="0">
                                              <p:val>
                                                <p:strVal val="1+#ppt_w/2"/>
                                              </p:val>
                                            </p:tav>
                                            <p:tav tm="100000">
                                              <p:val>
                                                <p:strVal val="#ppt_x"/>
                                              </p:val>
                                            </p:tav>
                                          </p:tavLst>
                                        </p:anim>
                                        <p:anim calcmode="lin" valueType="num" p14:bounceEnd="22000">
                                          <p:cBhvr additive="base">
                                            <p:cTn id="56" dur="500" fill="hold"/>
                                            <p:tgtEl>
                                              <p:spTgt spid="9"/>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53" presetClass="entr" presetSubtype="16" fill="hold" nodeType="after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p:cTn id="60" dur="300" fill="hold"/>
                                            <p:tgtEl>
                                              <p:spTgt spid="2"/>
                                            </p:tgtEl>
                                            <p:attrNameLst>
                                              <p:attrName>ppt_w</p:attrName>
                                            </p:attrNameLst>
                                          </p:cBhvr>
                                          <p:tavLst>
                                            <p:tav tm="0">
                                              <p:val>
                                                <p:fltVal val="0"/>
                                              </p:val>
                                            </p:tav>
                                            <p:tav tm="100000">
                                              <p:val>
                                                <p:strVal val="#ppt_w"/>
                                              </p:val>
                                            </p:tav>
                                          </p:tavLst>
                                        </p:anim>
                                        <p:anim calcmode="lin" valueType="num">
                                          <p:cBhvr>
                                            <p:cTn id="61" dur="300" fill="hold"/>
                                            <p:tgtEl>
                                              <p:spTgt spid="2"/>
                                            </p:tgtEl>
                                            <p:attrNameLst>
                                              <p:attrName>ppt_h</p:attrName>
                                            </p:attrNameLst>
                                          </p:cBhvr>
                                          <p:tavLst>
                                            <p:tav tm="0">
                                              <p:val>
                                                <p:fltVal val="0"/>
                                              </p:val>
                                            </p:tav>
                                            <p:tav tm="100000">
                                              <p:val>
                                                <p:strVal val="#ppt_h"/>
                                              </p:val>
                                            </p:tav>
                                          </p:tavLst>
                                        </p:anim>
                                        <p:animEffect transition="in" filter="fade">
                                          <p:cBhvr>
                                            <p:cTn id="62" dur="300"/>
                                            <p:tgtEl>
                                              <p:spTgt spid="2"/>
                                            </p:tgtEl>
                                          </p:cBhvr>
                                        </p:animEffect>
                                      </p:childTnLst>
                                    </p:cTn>
                                  </p:par>
                                </p:childTnLst>
                              </p:cTn>
                            </p:par>
                            <p:par>
                              <p:cTn id="63" fill="hold">
                                <p:stCondLst>
                                  <p:cond delay="5000"/>
                                </p:stCondLst>
                                <p:childTnLst>
                                  <p:par>
                                    <p:cTn id="64" presetID="53" presetClass="entr" presetSubtype="16" fill="hold" nodeType="afterEffect">
                                      <p:stCondLst>
                                        <p:cond delay="0"/>
                                      </p:stCondLst>
                                      <p:childTnLst>
                                        <p:set>
                                          <p:cBhvr>
                                            <p:cTn id="65" dur="1" fill="hold">
                                              <p:stCondLst>
                                                <p:cond delay="0"/>
                                              </p:stCondLst>
                                            </p:cTn>
                                            <p:tgtEl>
                                              <p:spTgt spid="3"/>
                                            </p:tgtEl>
                                            <p:attrNameLst>
                                              <p:attrName>style.visibility</p:attrName>
                                            </p:attrNameLst>
                                          </p:cBhvr>
                                          <p:to>
                                            <p:strVal val="visible"/>
                                          </p:to>
                                        </p:set>
                                        <p:anim calcmode="lin" valueType="num">
                                          <p:cBhvr>
                                            <p:cTn id="66" dur="300" fill="hold"/>
                                            <p:tgtEl>
                                              <p:spTgt spid="3"/>
                                            </p:tgtEl>
                                            <p:attrNameLst>
                                              <p:attrName>ppt_w</p:attrName>
                                            </p:attrNameLst>
                                          </p:cBhvr>
                                          <p:tavLst>
                                            <p:tav tm="0">
                                              <p:val>
                                                <p:fltVal val="0"/>
                                              </p:val>
                                            </p:tav>
                                            <p:tav tm="100000">
                                              <p:val>
                                                <p:strVal val="#ppt_w"/>
                                              </p:val>
                                            </p:tav>
                                          </p:tavLst>
                                        </p:anim>
                                        <p:anim calcmode="lin" valueType="num">
                                          <p:cBhvr>
                                            <p:cTn id="67" dur="300" fill="hold"/>
                                            <p:tgtEl>
                                              <p:spTgt spid="3"/>
                                            </p:tgtEl>
                                            <p:attrNameLst>
                                              <p:attrName>ppt_h</p:attrName>
                                            </p:attrNameLst>
                                          </p:cBhvr>
                                          <p:tavLst>
                                            <p:tav tm="0">
                                              <p:val>
                                                <p:fltVal val="0"/>
                                              </p:val>
                                            </p:tav>
                                            <p:tav tm="100000">
                                              <p:val>
                                                <p:strVal val="#ppt_h"/>
                                              </p:val>
                                            </p:tav>
                                          </p:tavLst>
                                        </p:anim>
                                        <p:animEffect transition="in" filter="fade">
                                          <p:cBhvr>
                                            <p:cTn id="68" dur="300"/>
                                            <p:tgtEl>
                                              <p:spTgt spid="3"/>
                                            </p:tgtEl>
                                          </p:cBhvr>
                                        </p:animEffect>
                                      </p:childTnLst>
                                    </p:cTn>
                                  </p:par>
                                </p:childTnLst>
                              </p:cTn>
                            </p:par>
                            <p:par>
                              <p:cTn id="69" fill="hold">
                                <p:stCondLst>
                                  <p:cond delay="5300"/>
                                </p:stCondLst>
                                <p:childTnLst>
                                  <p:par>
                                    <p:cTn id="70" presetID="53" presetClass="entr" presetSubtype="16" fill="hold" nodeType="afterEffect">
                                      <p:stCondLst>
                                        <p:cond delay="0"/>
                                      </p:stCondLst>
                                      <p:childTnLst>
                                        <p:set>
                                          <p:cBhvr>
                                            <p:cTn id="71" dur="1" fill="hold">
                                              <p:stCondLst>
                                                <p:cond delay="0"/>
                                              </p:stCondLst>
                                            </p:cTn>
                                            <p:tgtEl>
                                              <p:spTgt spid="4"/>
                                            </p:tgtEl>
                                            <p:attrNameLst>
                                              <p:attrName>style.visibility</p:attrName>
                                            </p:attrNameLst>
                                          </p:cBhvr>
                                          <p:to>
                                            <p:strVal val="visible"/>
                                          </p:to>
                                        </p:set>
                                        <p:anim calcmode="lin" valueType="num">
                                          <p:cBhvr>
                                            <p:cTn id="72" dur="300" fill="hold"/>
                                            <p:tgtEl>
                                              <p:spTgt spid="4"/>
                                            </p:tgtEl>
                                            <p:attrNameLst>
                                              <p:attrName>ppt_w</p:attrName>
                                            </p:attrNameLst>
                                          </p:cBhvr>
                                          <p:tavLst>
                                            <p:tav tm="0">
                                              <p:val>
                                                <p:fltVal val="0"/>
                                              </p:val>
                                            </p:tav>
                                            <p:tav tm="100000">
                                              <p:val>
                                                <p:strVal val="#ppt_w"/>
                                              </p:val>
                                            </p:tav>
                                          </p:tavLst>
                                        </p:anim>
                                        <p:anim calcmode="lin" valueType="num">
                                          <p:cBhvr>
                                            <p:cTn id="73" dur="300" fill="hold"/>
                                            <p:tgtEl>
                                              <p:spTgt spid="4"/>
                                            </p:tgtEl>
                                            <p:attrNameLst>
                                              <p:attrName>ppt_h</p:attrName>
                                            </p:attrNameLst>
                                          </p:cBhvr>
                                          <p:tavLst>
                                            <p:tav tm="0">
                                              <p:val>
                                                <p:fltVal val="0"/>
                                              </p:val>
                                            </p:tav>
                                            <p:tav tm="100000">
                                              <p:val>
                                                <p:strVal val="#ppt_h"/>
                                              </p:val>
                                            </p:tav>
                                          </p:tavLst>
                                        </p:anim>
                                        <p:animEffect transition="in" filter="fade">
                                          <p:cBhvr>
                                            <p:cTn id="74" dur="300"/>
                                            <p:tgtEl>
                                              <p:spTgt spid="4"/>
                                            </p:tgtEl>
                                          </p:cBhvr>
                                        </p:animEffect>
                                      </p:childTnLst>
                                    </p:cTn>
                                  </p:par>
                                </p:childTnLst>
                              </p:cTn>
                            </p:par>
                            <p:par>
                              <p:cTn id="75" fill="hold">
                                <p:stCondLst>
                                  <p:cond delay="5600"/>
                                </p:stCondLst>
                                <p:childTnLst>
                                  <p:par>
                                    <p:cTn id="76" presetID="53" presetClass="entr" presetSubtype="16" fill="hold" nodeType="afterEffect">
                                      <p:stCondLst>
                                        <p:cond delay="0"/>
                                      </p:stCondLst>
                                      <p:childTnLst>
                                        <p:set>
                                          <p:cBhvr>
                                            <p:cTn id="77" dur="1" fill="hold">
                                              <p:stCondLst>
                                                <p:cond delay="0"/>
                                              </p:stCondLst>
                                            </p:cTn>
                                            <p:tgtEl>
                                              <p:spTgt spid="5"/>
                                            </p:tgtEl>
                                            <p:attrNameLst>
                                              <p:attrName>style.visibility</p:attrName>
                                            </p:attrNameLst>
                                          </p:cBhvr>
                                          <p:to>
                                            <p:strVal val="visible"/>
                                          </p:to>
                                        </p:set>
                                        <p:anim calcmode="lin" valueType="num">
                                          <p:cBhvr>
                                            <p:cTn id="78" dur="300" fill="hold"/>
                                            <p:tgtEl>
                                              <p:spTgt spid="5"/>
                                            </p:tgtEl>
                                            <p:attrNameLst>
                                              <p:attrName>ppt_w</p:attrName>
                                            </p:attrNameLst>
                                          </p:cBhvr>
                                          <p:tavLst>
                                            <p:tav tm="0">
                                              <p:val>
                                                <p:fltVal val="0"/>
                                              </p:val>
                                            </p:tav>
                                            <p:tav tm="100000">
                                              <p:val>
                                                <p:strVal val="#ppt_w"/>
                                              </p:val>
                                            </p:tav>
                                          </p:tavLst>
                                        </p:anim>
                                        <p:anim calcmode="lin" valueType="num">
                                          <p:cBhvr>
                                            <p:cTn id="79" dur="300" fill="hold"/>
                                            <p:tgtEl>
                                              <p:spTgt spid="5"/>
                                            </p:tgtEl>
                                            <p:attrNameLst>
                                              <p:attrName>ppt_h</p:attrName>
                                            </p:attrNameLst>
                                          </p:cBhvr>
                                          <p:tavLst>
                                            <p:tav tm="0">
                                              <p:val>
                                                <p:fltVal val="0"/>
                                              </p:val>
                                            </p:tav>
                                            <p:tav tm="100000">
                                              <p:val>
                                                <p:strVal val="#ppt_h"/>
                                              </p:val>
                                            </p:tav>
                                          </p:tavLst>
                                        </p:anim>
                                        <p:animEffect transition="in" filter="fade">
                                          <p:cBhvr>
                                            <p:cTn id="80" dur="300"/>
                                            <p:tgtEl>
                                              <p:spTgt spid="5"/>
                                            </p:tgtEl>
                                          </p:cBhvr>
                                        </p:animEffect>
                                      </p:childTnLst>
                                    </p:cTn>
                                  </p:par>
                                </p:childTnLst>
                              </p:cTn>
                            </p:par>
                            <p:par>
                              <p:cTn id="81" fill="hold">
                                <p:stCondLst>
                                  <p:cond delay="5900"/>
                                </p:stCondLst>
                                <p:childTnLst>
                                  <p:par>
                                    <p:cTn id="82" presetID="22" presetClass="entr" presetSubtype="1" fill="hold" grpId="0"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wipe(up)">
                                          <p:cBhvr>
                                            <p:cTn id="84" dur="500"/>
                                            <p:tgtEl>
                                              <p:spTgt spid="28"/>
                                            </p:tgtEl>
                                          </p:cBhvr>
                                        </p:animEffect>
                                      </p:childTnLst>
                                    </p:cTn>
                                  </p:par>
                                </p:childTnLst>
                              </p:cTn>
                            </p:par>
                            <p:par>
                              <p:cTn id="85" fill="hold">
                                <p:stCondLst>
                                  <p:cond delay="6400"/>
                                </p:stCondLst>
                                <p:childTnLst>
                                  <p:par>
                                    <p:cTn id="86" presetID="22" presetClass="entr" presetSubtype="1" fill="hold" grpId="0" nodeType="after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wipe(up)">
                                          <p:cBhvr>
                                            <p:cTn id="88" dur="500"/>
                                            <p:tgtEl>
                                              <p:spTgt spid="29"/>
                                            </p:tgtEl>
                                          </p:cBhvr>
                                        </p:animEffect>
                                      </p:childTnLst>
                                    </p:cTn>
                                  </p:par>
                                </p:childTnLst>
                              </p:cTn>
                            </p:par>
                            <p:par>
                              <p:cTn id="89" fill="hold">
                                <p:stCondLst>
                                  <p:cond delay="6900"/>
                                </p:stCondLst>
                                <p:childTnLst>
                                  <p:par>
                                    <p:cTn id="90" presetID="22" presetClass="entr" presetSubtype="1"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up)">
                                          <p:cBhvr>
                                            <p:cTn id="92" dur="500"/>
                                            <p:tgtEl>
                                              <p:spTgt spid="30"/>
                                            </p:tgtEl>
                                          </p:cBhvr>
                                        </p:animEffect>
                                      </p:childTnLst>
                                    </p:cTn>
                                  </p:par>
                                </p:childTnLst>
                              </p:cTn>
                            </p:par>
                            <p:par>
                              <p:cTn id="93" fill="hold">
                                <p:stCondLst>
                                  <p:cond delay="7400"/>
                                </p:stCondLst>
                                <p:childTnLst>
                                  <p:par>
                                    <p:cTn id="94" presetID="22" presetClass="entr" presetSubtype="1" fill="hold" grpId="0" nodeType="after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wipe(up)">
                                          <p:cBhvr>
                                            <p:cTn id="9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P spid="30" grpId="0"/>
          <p:bldP spid="31" grpId="0"/>
          <p:bldP spid="4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additive="base">
                                            <p:cTn id="13" dur="500" fill="hold"/>
                                            <p:tgtEl>
                                              <p:spTgt spid="45"/>
                                            </p:tgtEl>
                                            <p:attrNameLst>
                                              <p:attrName>ppt_x</p:attrName>
                                            </p:attrNameLst>
                                          </p:cBhvr>
                                          <p:tavLst>
                                            <p:tav tm="0">
                                              <p:val>
                                                <p:strVal val="1+#ppt_w/2"/>
                                              </p:val>
                                            </p:tav>
                                            <p:tav tm="100000">
                                              <p:val>
                                                <p:strVal val="#ppt_x"/>
                                              </p:val>
                                            </p:tav>
                                          </p:tavLst>
                                        </p:anim>
                                        <p:anim calcmode="lin" valueType="num">
                                          <p:cBhvr additive="base">
                                            <p:cTn id="14" dur="500" fill="hold"/>
                                            <p:tgtEl>
                                              <p:spTgt spid="45"/>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p:cTn id="17" dur="1000" fill="hold"/>
                                            <p:tgtEl>
                                              <p:spTgt spid="46"/>
                                            </p:tgtEl>
                                            <p:attrNameLst>
                                              <p:attrName>ppt_w</p:attrName>
                                            </p:attrNameLst>
                                          </p:cBhvr>
                                          <p:tavLst>
                                            <p:tav tm="0">
                                              <p:val>
                                                <p:fltVal val="0"/>
                                              </p:val>
                                            </p:tav>
                                            <p:tav tm="100000">
                                              <p:val>
                                                <p:strVal val="#ppt_w"/>
                                              </p:val>
                                            </p:tav>
                                          </p:tavLst>
                                        </p:anim>
                                        <p:anim calcmode="lin" valueType="num">
                                          <p:cBhvr>
                                            <p:cTn id="18" dur="1000" fill="hold"/>
                                            <p:tgtEl>
                                              <p:spTgt spid="46"/>
                                            </p:tgtEl>
                                            <p:attrNameLst>
                                              <p:attrName>ppt_h</p:attrName>
                                            </p:attrNameLst>
                                          </p:cBhvr>
                                          <p:tavLst>
                                            <p:tav tm="0">
                                              <p:val>
                                                <p:fltVal val="0"/>
                                              </p:val>
                                            </p:tav>
                                            <p:tav tm="100000">
                                              <p:val>
                                                <p:strVal val="#ppt_h"/>
                                              </p:val>
                                            </p:tav>
                                          </p:tavLst>
                                        </p:anim>
                                        <p:anim calcmode="lin" valueType="num">
                                          <p:cBhvr>
                                            <p:cTn id="19" dur="1000" fill="hold"/>
                                            <p:tgtEl>
                                              <p:spTgt spid="46"/>
                                            </p:tgtEl>
                                            <p:attrNameLst>
                                              <p:attrName>style.rotation</p:attrName>
                                            </p:attrNameLst>
                                          </p:cBhvr>
                                          <p:tavLst>
                                            <p:tav tm="0">
                                              <p:val>
                                                <p:fltVal val="90"/>
                                              </p:val>
                                            </p:tav>
                                            <p:tav tm="100000">
                                              <p:val>
                                                <p:fltVal val="0"/>
                                              </p:val>
                                            </p:tav>
                                          </p:tavLst>
                                        </p:anim>
                                        <p:animEffect transition="in" filter="fade">
                                          <p:cBhvr>
                                            <p:cTn id="20" dur="1000"/>
                                            <p:tgtEl>
                                              <p:spTgt spid="46"/>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300"/>
                                            <p:tgtEl>
                                              <p:spTgt spid="24"/>
                                            </p:tgtEl>
                                          </p:cBhvr>
                                        </p:animEffect>
                                      </p:childTnLst>
                                    </p:cTn>
                                  </p:par>
                                </p:childTnLst>
                              </p:cTn>
                            </p:par>
                            <p:par>
                              <p:cTn id="25" fill="hold">
                                <p:stCondLst>
                                  <p:cond delay="1800"/>
                                </p:stCondLst>
                                <p:childTnLst>
                                  <p:par>
                                    <p:cTn id="26" presetID="10" presetClass="entr" presetSubtype="0"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300"/>
                                            <p:tgtEl>
                                              <p:spTgt spid="25"/>
                                            </p:tgtEl>
                                          </p:cBhvr>
                                        </p:animEffect>
                                      </p:childTnLst>
                                    </p:cTn>
                                  </p:par>
                                </p:childTnLst>
                              </p:cTn>
                            </p:par>
                            <p:par>
                              <p:cTn id="29" fill="hold">
                                <p:stCondLst>
                                  <p:cond delay="2100"/>
                                </p:stCondLst>
                                <p:childTnLst>
                                  <p:par>
                                    <p:cTn id="30" presetID="10" presetClass="entr" presetSubtype="0"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300"/>
                                            <p:tgtEl>
                                              <p:spTgt spid="26"/>
                                            </p:tgtEl>
                                          </p:cBhvr>
                                        </p:animEffect>
                                      </p:childTnLst>
                                    </p:cTn>
                                  </p:par>
                                </p:childTnLst>
                              </p:cTn>
                            </p:par>
                            <p:par>
                              <p:cTn id="33" fill="hold">
                                <p:stCondLst>
                                  <p:cond delay="2400"/>
                                </p:stCondLst>
                                <p:childTnLst>
                                  <p:par>
                                    <p:cTn id="34" presetID="10" presetClass="entr" presetSubtype="0" fill="hold" grpId="0"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300"/>
                                            <p:tgtEl>
                                              <p:spTgt spid="27"/>
                                            </p:tgtEl>
                                          </p:cBhvr>
                                        </p:animEffect>
                                      </p:childTnLst>
                                    </p:cTn>
                                  </p:par>
                                </p:childTnLst>
                              </p:cTn>
                            </p:par>
                            <p:par>
                              <p:cTn id="37" fill="hold">
                                <p:stCondLst>
                                  <p:cond delay="2700"/>
                                </p:stCondLst>
                                <p:childTnLst>
                                  <p:par>
                                    <p:cTn id="38" presetID="2" presetClass="entr" presetSubtype="2"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1+#ppt_w/2"/>
                                              </p:val>
                                            </p:tav>
                                            <p:tav tm="100000">
                                              <p:val>
                                                <p:strVal val="#ppt_x"/>
                                              </p:val>
                                            </p:tav>
                                          </p:tavLst>
                                        </p:anim>
                                        <p:anim calcmode="lin" valueType="num">
                                          <p:cBhvr additive="base">
                                            <p:cTn id="41" dur="500" fill="hold"/>
                                            <p:tgtEl>
                                              <p:spTgt spid="6"/>
                                            </p:tgtEl>
                                            <p:attrNameLst>
                                              <p:attrName>ppt_y</p:attrName>
                                            </p:attrNameLst>
                                          </p:cBhvr>
                                          <p:tavLst>
                                            <p:tav tm="0">
                                              <p:val>
                                                <p:strVal val="#ppt_y"/>
                                              </p:val>
                                            </p:tav>
                                            <p:tav tm="100000">
                                              <p:val>
                                                <p:strVal val="#ppt_y"/>
                                              </p:val>
                                            </p:tav>
                                          </p:tavLst>
                                        </p:anim>
                                      </p:childTnLst>
                                    </p:cTn>
                                  </p:par>
                                </p:childTnLst>
                              </p:cTn>
                            </p:par>
                            <p:par>
                              <p:cTn id="42" fill="hold">
                                <p:stCondLst>
                                  <p:cond delay="3200"/>
                                </p:stCondLst>
                                <p:childTnLst>
                                  <p:par>
                                    <p:cTn id="43" presetID="2" presetClass="entr" presetSubtype="2"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1+#ppt_w/2"/>
                                              </p:val>
                                            </p:tav>
                                            <p:tav tm="100000">
                                              <p:val>
                                                <p:strVal val="#ppt_x"/>
                                              </p:val>
                                            </p:tav>
                                          </p:tavLst>
                                        </p:anim>
                                        <p:anim calcmode="lin" valueType="num">
                                          <p:cBhvr additive="base">
                                            <p:cTn id="46" dur="500" fill="hold"/>
                                            <p:tgtEl>
                                              <p:spTgt spid="7"/>
                                            </p:tgtEl>
                                            <p:attrNameLst>
                                              <p:attrName>ppt_y</p:attrName>
                                            </p:attrNameLst>
                                          </p:cBhvr>
                                          <p:tavLst>
                                            <p:tav tm="0">
                                              <p:val>
                                                <p:strVal val="#ppt_y"/>
                                              </p:val>
                                            </p:tav>
                                            <p:tav tm="100000">
                                              <p:val>
                                                <p:strVal val="#ppt_y"/>
                                              </p:val>
                                            </p:tav>
                                          </p:tavLst>
                                        </p:anim>
                                      </p:childTnLst>
                                    </p:cTn>
                                  </p:par>
                                </p:childTnLst>
                              </p:cTn>
                            </p:par>
                            <p:par>
                              <p:cTn id="47" fill="hold">
                                <p:stCondLst>
                                  <p:cond delay="3700"/>
                                </p:stCondLst>
                                <p:childTnLst>
                                  <p:par>
                                    <p:cTn id="48" presetID="2" presetClass="entr" presetSubtype="2" fill="hold" nodeType="after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500" fill="hold"/>
                                            <p:tgtEl>
                                              <p:spTgt spid="8"/>
                                            </p:tgtEl>
                                            <p:attrNameLst>
                                              <p:attrName>ppt_x</p:attrName>
                                            </p:attrNameLst>
                                          </p:cBhvr>
                                          <p:tavLst>
                                            <p:tav tm="0">
                                              <p:val>
                                                <p:strVal val="1+#ppt_w/2"/>
                                              </p:val>
                                            </p:tav>
                                            <p:tav tm="100000">
                                              <p:val>
                                                <p:strVal val="#ppt_x"/>
                                              </p:val>
                                            </p:tav>
                                          </p:tavLst>
                                        </p:anim>
                                        <p:anim calcmode="lin" valueType="num">
                                          <p:cBhvr additive="base">
                                            <p:cTn id="51" dur="500" fill="hold"/>
                                            <p:tgtEl>
                                              <p:spTgt spid="8"/>
                                            </p:tgtEl>
                                            <p:attrNameLst>
                                              <p:attrName>ppt_y</p:attrName>
                                            </p:attrNameLst>
                                          </p:cBhvr>
                                          <p:tavLst>
                                            <p:tav tm="0">
                                              <p:val>
                                                <p:strVal val="#ppt_y"/>
                                              </p:val>
                                            </p:tav>
                                            <p:tav tm="100000">
                                              <p:val>
                                                <p:strVal val="#ppt_y"/>
                                              </p:val>
                                            </p:tav>
                                          </p:tavLst>
                                        </p:anim>
                                      </p:childTnLst>
                                    </p:cTn>
                                  </p:par>
                                </p:childTnLst>
                              </p:cTn>
                            </p:par>
                            <p:par>
                              <p:cTn id="52" fill="hold">
                                <p:stCondLst>
                                  <p:cond delay="4200"/>
                                </p:stCondLst>
                                <p:childTnLst>
                                  <p:par>
                                    <p:cTn id="53" presetID="2" presetClass="entr" presetSubtype="2"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1+#ppt_w/2"/>
                                              </p:val>
                                            </p:tav>
                                            <p:tav tm="100000">
                                              <p:val>
                                                <p:strVal val="#ppt_x"/>
                                              </p:val>
                                            </p:tav>
                                          </p:tavLst>
                                        </p:anim>
                                        <p:anim calcmode="lin" valueType="num">
                                          <p:cBhvr additive="base">
                                            <p:cTn id="56" dur="500" fill="hold"/>
                                            <p:tgtEl>
                                              <p:spTgt spid="9"/>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53" presetClass="entr" presetSubtype="16" fill="hold" nodeType="after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p:cTn id="60" dur="300" fill="hold"/>
                                            <p:tgtEl>
                                              <p:spTgt spid="2"/>
                                            </p:tgtEl>
                                            <p:attrNameLst>
                                              <p:attrName>ppt_w</p:attrName>
                                            </p:attrNameLst>
                                          </p:cBhvr>
                                          <p:tavLst>
                                            <p:tav tm="0">
                                              <p:val>
                                                <p:fltVal val="0"/>
                                              </p:val>
                                            </p:tav>
                                            <p:tav tm="100000">
                                              <p:val>
                                                <p:strVal val="#ppt_w"/>
                                              </p:val>
                                            </p:tav>
                                          </p:tavLst>
                                        </p:anim>
                                        <p:anim calcmode="lin" valueType="num">
                                          <p:cBhvr>
                                            <p:cTn id="61" dur="300" fill="hold"/>
                                            <p:tgtEl>
                                              <p:spTgt spid="2"/>
                                            </p:tgtEl>
                                            <p:attrNameLst>
                                              <p:attrName>ppt_h</p:attrName>
                                            </p:attrNameLst>
                                          </p:cBhvr>
                                          <p:tavLst>
                                            <p:tav tm="0">
                                              <p:val>
                                                <p:fltVal val="0"/>
                                              </p:val>
                                            </p:tav>
                                            <p:tav tm="100000">
                                              <p:val>
                                                <p:strVal val="#ppt_h"/>
                                              </p:val>
                                            </p:tav>
                                          </p:tavLst>
                                        </p:anim>
                                        <p:animEffect transition="in" filter="fade">
                                          <p:cBhvr>
                                            <p:cTn id="62" dur="300"/>
                                            <p:tgtEl>
                                              <p:spTgt spid="2"/>
                                            </p:tgtEl>
                                          </p:cBhvr>
                                        </p:animEffect>
                                      </p:childTnLst>
                                    </p:cTn>
                                  </p:par>
                                </p:childTnLst>
                              </p:cTn>
                            </p:par>
                            <p:par>
                              <p:cTn id="63" fill="hold">
                                <p:stCondLst>
                                  <p:cond delay="5000"/>
                                </p:stCondLst>
                                <p:childTnLst>
                                  <p:par>
                                    <p:cTn id="64" presetID="53" presetClass="entr" presetSubtype="16" fill="hold" nodeType="afterEffect">
                                      <p:stCondLst>
                                        <p:cond delay="0"/>
                                      </p:stCondLst>
                                      <p:childTnLst>
                                        <p:set>
                                          <p:cBhvr>
                                            <p:cTn id="65" dur="1" fill="hold">
                                              <p:stCondLst>
                                                <p:cond delay="0"/>
                                              </p:stCondLst>
                                            </p:cTn>
                                            <p:tgtEl>
                                              <p:spTgt spid="3"/>
                                            </p:tgtEl>
                                            <p:attrNameLst>
                                              <p:attrName>style.visibility</p:attrName>
                                            </p:attrNameLst>
                                          </p:cBhvr>
                                          <p:to>
                                            <p:strVal val="visible"/>
                                          </p:to>
                                        </p:set>
                                        <p:anim calcmode="lin" valueType="num">
                                          <p:cBhvr>
                                            <p:cTn id="66" dur="300" fill="hold"/>
                                            <p:tgtEl>
                                              <p:spTgt spid="3"/>
                                            </p:tgtEl>
                                            <p:attrNameLst>
                                              <p:attrName>ppt_w</p:attrName>
                                            </p:attrNameLst>
                                          </p:cBhvr>
                                          <p:tavLst>
                                            <p:tav tm="0">
                                              <p:val>
                                                <p:fltVal val="0"/>
                                              </p:val>
                                            </p:tav>
                                            <p:tav tm="100000">
                                              <p:val>
                                                <p:strVal val="#ppt_w"/>
                                              </p:val>
                                            </p:tav>
                                          </p:tavLst>
                                        </p:anim>
                                        <p:anim calcmode="lin" valueType="num">
                                          <p:cBhvr>
                                            <p:cTn id="67" dur="300" fill="hold"/>
                                            <p:tgtEl>
                                              <p:spTgt spid="3"/>
                                            </p:tgtEl>
                                            <p:attrNameLst>
                                              <p:attrName>ppt_h</p:attrName>
                                            </p:attrNameLst>
                                          </p:cBhvr>
                                          <p:tavLst>
                                            <p:tav tm="0">
                                              <p:val>
                                                <p:fltVal val="0"/>
                                              </p:val>
                                            </p:tav>
                                            <p:tav tm="100000">
                                              <p:val>
                                                <p:strVal val="#ppt_h"/>
                                              </p:val>
                                            </p:tav>
                                          </p:tavLst>
                                        </p:anim>
                                        <p:animEffect transition="in" filter="fade">
                                          <p:cBhvr>
                                            <p:cTn id="68" dur="300"/>
                                            <p:tgtEl>
                                              <p:spTgt spid="3"/>
                                            </p:tgtEl>
                                          </p:cBhvr>
                                        </p:animEffect>
                                      </p:childTnLst>
                                    </p:cTn>
                                  </p:par>
                                </p:childTnLst>
                              </p:cTn>
                            </p:par>
                            <p:par>
                              <p:cTn id="69" fill="hold">
                                <p:stCondLst>
                                  <p:cond delay="5300"/>
                                </p:stCondLst>
                                <p:childTnLst>
                                  <p:par>
                                    <p:cTn id="70" presetID="53" presetClass="entr" presetSubtype="16" fill="hold" nodeType="afterEffect">
                                      <p:stCondLst>
                                        <p:cond delay="0"/>
                                      </p:stCondLst>
                                      <p:childTnLst>
                                        <p:set>
                                          <p:cBhvr>
                                            <p:cTn id="71" dur="1" fill="hold">
                                              <p:stCondLst>
                                                <p:cond delay="0"/>
                                              </p:stCondLst>
                                            </p:cTn>
                                            <p:tgtEl>
                                              <p:spTgt spid="4"/>
                                            </p:tgtEl>
                                            <p:attrNameLst>
                                              <p:attrName>style.visibility</p:attrName>
                                            </p:attrNameLst>
                                          </p:cBhvr>
                                          <p:to>
                                            <p:strVal val="visible"/>
                                          </p:to>
                                        </p:set>
                                        <p:anim calcmode="lin" valueType="num">
                                          <p:cBhvr>
                                            <p:cTn id="72" dur="300" fill="hold"/>
                                            <p:tgtEl>
                                              <p:spTgt spid="4"/>
                                            </p:tgtEl>
                                            <p:attrNameLst>
                                              <p:attrName>ppt_w</p:attrName>
                                            </p:attrNameLst>
                                          </p:cBhvr>
                                          <p:tavLst>
                                            <p:tav tm="0">
                                              <p:val>
                                                <p:fltVal val="0"/>
                                              </p:val>
                                            </p:tav>
                                            <p:tav tm="100000">
                                              <p:val>
                                                <p:strVal val="#ppt_w"/>
                                              </p:val>
                                            </p:tav>
                                          </p:tavLst>
                                        </p:anim>
                                        <p:anim calcmode="lin" valueType="num">
                                          <p:cBhvr>
                                            <p:cTn id="73" dur="300" fill="hold"/>
                                            <p:tgtEl>
                                              <p:spTgt spid="4"/>
                                            </p:tgtEl>
                                            <p:attrNameLst>
                                              <p:attrName>ppt_h</p:attrName>
                                            </p:attrNameLst>
                                          </p:cBhvr>
                                          <p:tavLst>
                                            <p:tav tm="0">
                                              <p:val>
                                                <p:fltVal val="0"/>
                                              </p:val>
                                            </p:tav>
                                            <p:tav tm="100000">
                                              <p:val>
                                                <p:strVal val="#ppt_h"/>
                                              </p:val>
                                            </p:tav>
                                          </p:tavLst>
                                        </p:anim>
                                        <p:animEffect transition="in" filter="fade">
                                          <p:cBhvr>
                                            <p:cTn id="74" dur="300"/>
                                            <p:tgtEl>
                                              <p:spTgt spid="4"/>
                                            </p:tgtEl>
                                          </p:cBhvr>
                                        </p:animEffect>
                                      </p:childTnLst>
                                    </p:cTn>
                                  </p:par>
                                </p:childTnLst>
                              </p:cTn>
                            </p:par>
                            <p:par>
                              <p:cTn id="75" fill="hold">
                                <p:stCondLst>
                                  <p:cond delay="5600"/>
                                </p:stCondLst>
                                <p:childTnLst>
                                  <p:par>
                                    <p:cTn id="76" presetID="53" presetClass="entr" presetSubtype="16" fill="hold" nodeType="afterEffect">
                                      <p:stCondLst>
                                        <p:cond delay="0"/>
                                      </p:stCondLst>
                                      <p:childTnLst>
                                        <p:set>
                                          <p:cBhvr>
                                            <p:cTn id="77" dur="1" fill="hold">
                                              <p:stCondLst>
                                                <p:cond delay="0"/>
                                              </p:stCondLst>
                                            </p:cTn>
                                            <p:tgtEl>
                                              <p:spTgt spid="5"/>
                                            </p:tgtEl>
                                            <p:attrNameLst>
                                              <p:attrName>style.visibility</p:attrName>
                                            </p:attrNameLst>
                                          </p:cBhvr>
                                          <p:to>
                                            <p:strVal val="visible"/>
                                          </p:to>
                                        </p:set>
                                        <p:anim calcmode="lin" valueType="num">
                                          <p:cBhvr>
                                            <p:cTn id="78" dur="300" fill="hold"/>
                                            <p:tgtEl>
                                              <p:spTgt spid="5"/>
                                            </p:tgtEl>
                                            <p:attrNameLst>
                                              <p:attrName>ppt_w</p:attrName>
                                            </p:attrNameLst>
                                          </p:cBhvr>
                                          <p:tavLst>
                                            <p:tav tm="0">
                                              <p:val>
                                                <p:fltVal val="0"/>
                                              </p:val>
                                            </p:tav>
                                            <p:tav tm="100000">
                                              <p:val>
                                                <p:strVal val="#ppt_w"/>
                                              </p:val>
                                            </p:tav>
                                          </p:tavLst>
                                        </p:anim>
                                        <p:anim calcmode="lin" valueType="num">
                                          <p:cBhvr>
                                            <p:cTn id="79" dur="300" fill="hold"/>
                                            <p:tgtEl>
                                              <p:spTgt spid="5"/>
                                            </p:tgtEl>
                                            <p:attrNameLst>
                                              <p:attrName>ppt_h</p:attrName>
                                            </p:attrNameLst>
                                          </p:cBhvr>
                                          <p:tavLst>
                                            <p:tav tm="0">
                                              <p:val>
                                                <p:fltVal val="0"/>
                                              </p:val>
                                            </p:tav>
                                            <p:tav tm="100000">
                                              <p:val>
                                                <p:strVal val="#ppt_h"/>
                                              </p:val>
                                            </p:tav>
                                          </p:tavLst>
                                        </p:anim>
                                        <p:animEffect transition="in" filter="fade">
                                          <p:cBhvr>
                                            <p:cTn id="80" dur="300"/>
                                            <p:tgtEl>
                                              <p:spTgt spid="5"/>
                                            </p:tgtEl>
                                          </p:cBhvr>
                                        </p:animEffect>
                                      </p:childTnLst>
                                    </p:cTn>
                                  </p:par>
                                </p:childTnLst>
                              </p:cTn>
                            </p:par>
                            <p:par>
                              <p:cTn id="81" fill="hold">
                                <p:stCondLst>
                                  <p:cond delay="5900"/>
                                </p:stCondLst>
                                <p:childTnLst>
                                  <p:par>
                                    <p:cTn id="82" presetID="22" presetClass="entr" presetSubtype="1" fill="hold" grpId="0"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wipe(up)">
                                          <p:cBhvr>
                                            <p:cTn id="84" dur="500"/>
                                            <p:tgtEl>
                                              <p:spTgt spid="28"/>
                                            </p:tgtEl>
                                          </p:cBhvr>
                                        </p:animEffect>
                                      </p:childTnLst>
                                    </p:cTn>
                                  </p:par>
                                </p:childTnLst>
                              </p:cTn>
                            </p:par>
                            <p:par>
                              <p:cTn id="85" fill="hold">
                                <p:stCondLst>
                                  <p:cond delay="6400"/>
                                </p:stCondLst>
                                <p:childTnLst>
                                  <p:par>
                                    <p:cTn id="86" presetID="22" presetClass="entr" presetSubtype="1" fill="hold" grpId="0" nodeType="after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wipe(up)">
                                          <p:cBhvr>
                                            <p:cTn id="88" dur="500"/>
                                            <p:tgtEl>
                                              <p:spTgt spid="29"/>
                                            </p:tgtEl>
                                          </p:cBhvr>
                                        </p:animEffect>
                                      </p:childTnLst>
                                    </p:cTn>
                                  </p:par>
                                </p:childTnLst>
                              </p:cTn>
                            </p:par>
                            <p:par>
                              <p:cTn id="89" fill="hold">
                                <p:stCondLst>
                                  <p:cond delay="6900"/>
                                </p:stCondLst>
                                <p:childTnLst>
                                  <p:par>
                                    <p:cTn id="90" presetID="22" presetClass="entr" presetSubtype="1"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up)">
                                          <p:cBhvr>
                                            <p:cTn id="92" dur="500"/>
                                            <p:tgtEl>
                                              <p:spTgt spid="30"/>
                                            </p:tgtEl>
                                          </p:cBhvr>
                                        </p:animEffect>
                                      </p:childTnLst>
                                    </p:cTn>
                                  </p:par>
                                </p:childTnLst>
                              </p:cTn>
                            </p:par>
                            <p:par>
                              <p:cTn id="93" fill="hold">
                                <p:stCondLst>
                                  <p:cond delay="7400"/>
                                </p:stCondLst>
                                <p:childTnLst>
                                  <p:par>
                                    <p:cTn id="94" presetID="22" presetClass="entr" presetSubtype="1" fill="hold" grpId="0" nodeType="after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wipe(up)">
                                          <p:cBhvr>
                                            <p:cTn id="9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P spid="30" grpId="0"/>
          <p:bldP spid="31" grpId="0"/>
          <p:bldP spid="45"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熊猫儿小白白(http://dwz.cn/Wu2UP)"/>
          <p:cNvSpPr>
            <a:spLocks noChangeShapeType="1"/>
          </p:cNvSpPr>
          <p:nvPr/>
        </p:nvSpPr>
        <p:spPr bwMode="auto">
          <a:xfrm flipV="1">
            <a:off x="1533525" y="3571875"/>
            <a:ext cx="9166225" cy="0"/>
          </a:xfrm>
          <a:prstGeom prst="line">
            <a:avLst/>
          </a:prstGeom>
          <a:noFill/>
          <a:ln w="12700">
            <a:solidFill>
              <a:srgbClr val="ADBACA"/>
            </a:solidFill>
            <a:round/>
            <a:headEnd/>
            <a:tailEnd/>
          </a:ln>
          <a:extLst>
            <a:ext uri="{909E8E84-426E-40DD-AFC4-6F175D3DCCD1}">
              <a14:hiddenFill xmlns:a14="http://schemas.microsoft.com/office/drawing/2010/main">
                <a:noFill/>
              </a14:hiddenFill>
            </a:ext>
          </a:extLst>
        </p:spPr>
        <p:txBody>
          <a:bodyPr lIns="0" tIns="0" rIns="0" bIns="0" anchor="ctr"/>
          <a:lstStyle/>
          <a:p>
            <a:endParaRPr lang="zh-CN" altLang="en-US"/>
          </a:p>
        </p:txBody>
      </p:sp>
      <p:sp>
        <p:nvSpPr>
          <p:cNvPr id="11267" name="熊猫儿小白白(http://dwz.cn/Wu2UP)"/>
          <p:cNvSpPr>
            <a:spLocks noChangeShapeType="1"/>
          </p:cNvSpPr>
          <p:nvPr/>
        </p:nvSpPr>
        <p:spPr bwMode="auto">
          <a:xfrm flipV="1">
            <a:off x="5872163" y="1700213"/>
            <a:ext cx="0" cy="4021137"/>
          </a:xfrm>
          <a:prstGeom prst="line">
            <a:avLst/>
          </a:prstGeom>
          <a:noFill/>
          <a:ln w="12700">
            <a:solidFill>
              <a:srgbClr val="ADBACA"/>
            </a:solidFill>
            <a:round/>
            <a:headEnd/>
            <a:tailEnd/>
          </a:ln>
          <a:extLst>
            <a:ext uri="{909E8E84-426E-40DD-AFC4-6F175D3DCCD1}">
              <a14:hiddenFill xmlns:a14="http://schemas.microsoft.com/office/drawing/2010/main">
                <a:noFill/>
              </a14:hiddenFill>
            </a:ext>
          </a:extLst>
        </p:spPr>
        <p:txBody>
          <a:bodyPr lIns="0" tIns="0" rIns="0" bIns="0" anchor="ctr"/>
          <a:lstStyle/>
          <a:p>
            <a:endParaRPr lang="zh-CN" altLang="en-US"/>
          </a:p>
        </p:txBody>
      </p:sp>
      <p:sp>
        <p:nvSpPr>
          <p:cNvPr id="11268" name="熊猫儿小白白(http://dwz.cn/Wu2UP)"/>
          <p:cNvSpPr>
            <a:spLocks noChangeArrowheads="1"/>
          </p:cNvSpPr>
          <p:nvPr/>
        </p:nvSpPr>
        <p:spPr bwMode="auto">
          <a:xfrm>
            <a:off x="1506538" y="2041525"/>
            <a:ext cx="914400" cy="914400"/>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ea typeface="宋体"/>
              <a:sym typeface="Arial" panose="020B0604020202020204" pitchFamily="34" charset="0"/>
            </a:endParaRPr>
          </a:p>
        </p:txBody>
      </p:sp>
      <p:sp>
        <p:nvSpPr>
          <p:cNvPr id="11269" name="熊猫儿小白白(http://dwz.cn/Wu2UP)"/>
          <p:cNvSpPr>
            <a:spLocks noChangeArrowheads="1"/>
          </p:cNvSpPr>
          <p:nvPr/>
        </p:nvSpPr>
        <p:spPr bwMode="auto">
          <a:xfrm>
            <a:off x="6270625" y="2001838"/>
            <a:ext cx="914400" cy="914400"/>
          </a:xfrm>
          <a:prstGeom prst="ellipse">
            <a:avLst/>
          </a:prstGeom>
          <a:solidFill>
            <a:schemeClr val="accent2"/>
          </a:solidFill>
          <a:ln>
            <a:noFill/>
          </a:ln>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ea typeface="宋体"/>
              <a:sym typeface="Arial" panose="020B0604020202020204" pitchFamily="34" charset="0"/>
            </a:endParaRPr>
          </a:p>
        </p:txBody>
      </p:sp>
      <p:sp>
        <p:nvSpPr>
          <p:cNvPr id="11270" name="熊猫儿小白白(http://dwz.cn/Wu2UP)"/>
          <p:cNvSpPr>
            <a:spLocks noChangeArrowheads="1"/>
          </p:cNvSpPr>
          <p:nvPr/>
        </p:nvSpPr>
        <p:spPr bwMode="auto">
          <a:xfrm>
            <a:off x="1506538" y="4316413"/>
            <a:ext cx="914400" cy="914400"/>
          </a:xfrm>
          <a:prstGeom prst="ellipse">
            <a:avLst/>
          </a:prstGeom>
          <a:solidFill>
            <a:schemeClr val="accent3"/>
          </a:solidFill>
          <a:ln>
            <a:noFill/>
          </a:ln>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ea typeface="宋体"/>
              <a:sym typeface="Arial" panose="020B0604020202020204" pitchFamily="34" charset="0"/>
            </a:endParaRPr>
          </a:p>
        </p:txBody>
      </p:sp>
      <p:sp>
        <p:nvSpPr>
          <p:cNvPr id="11271" name="熊猫儿小白白(http://dwz.cn/Wu2UP)"/>
          <p:cNvSpPr>
            <a:spLocks noChangeArrowheads="1"/>
          </p:cNvSpPr>
          <p:nvPr/>
        </p:nvSpPr>
        <p:spPr bwMode="auto">
          <a:xfrm>
            <a:off x="6270625" y="4276725"/>
            <a:ext cx="914400" cy="914400"/>
          </a:xfrm>
          <a:prstGeom prst="ellipse">
            <a:avLst/>
          </a:prstGeom>
          <a:solidFill>
            <a:schemeClr val="accent6"/>
          </a:solidFill>
          <a:ln>
            <a:noFill/>
          </a:ln>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ea typeface="宋体"/>
              <a:sym typeface="Arial" panose="020B0604020202020204" pitchFamily="34" charset="0"/>
            </a:endParaRPr>
          </a:p>
        </p:txBody>
      </p:sp>
      <p:sp>
        <p:nvSpPr>
          <p:cNvPr id="11272" name="熊猫儿小白白(http://dwz.cn/Wu2UP)"/>
          <p:cNvSpPr>
            <a:spLocks/>
          </p:cNvSpPr>
          <p:nvPr/>
        </p:nvSpPr>
        <p:spPr bwMode="auto">
          <a:xfrm>
            <a:off x="1778000" y="4627563"/>
            <a:ext cx="347663" cy="349250"/>
          </a:xfrm>
          <a:custGeom>
            <a:avLst/>
            <a:gdLst>
              <a:gd name="T0" fmla="*/ 139895728 w 288"/>
              <a:gd name="T1" fmla="*/ 0 h 288"/>
              <a:gd name="T2" fmla="*/ 209843592 w 288"/>
              <a:gd name="T3" fmla="*/ 58823159 h 288"/>
              <a:gd name="T4" fmla="*/ 279790249 w 288"/>
              <a:gd name="T5" fmla="*/ 0 h 288"/>
              <a:gd name="T6" fmla="*/ 419685978 w 288"/>
              <a:gd name="T7" fmla="*/ 52940479 h 288"/>
              <a:gd name="T8" fmla="*/ 419685978 w 288"/>
              <a:gd name="T9" fmla="*/ 158822650 h 288"/>
              <a:gd name="T10" fmla="*/ 326422964 w 288"/>
              <a:gd name="T11" fmla="*/ 132352411 h 288"/>
              <a:gd name="T12" fmla="*/ 326422964 w 288"/>
              <a:gd name="T13" fmla="*/ 423526259 h 288"/>
              <a:gd name="T14" fmla="*/ 93263014 w 288"/>
              <a:gd name="T15" fmla="*/ 423526259 h 288"/>
              <a:gd name="T16" fmla="*/ 93263014 w 288"/>
              <a:gd name="T17" fmla="*/ 132352411 h 288"/>
              <a:gd name="T18" fmla="*/ 0 w 288"/>
              <a:gd name="T19" fmla="*/ 158822650 h 288"/>
              <a:gd name="T20" fmla="*/ 0 w 288"/>
              <a:gd name="T21" fmla="*/ 52940479 h 288"/>
              <a:gd name="T22" fmla="*/ 139895728 w 288"/>
              <a:gd name="T23" fmla="*/ 0 h 2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8" h="288">
                <a:moveTo>
                  <a:pt x="96" y="0"/>
                </a:moveTo>
                <a:cubicBezTo>
                  <a:pt x="96" y="0"/>
                  <a:pt x="109" y="40"/>
                  <a:pt x="144" y="40"/>
                </a:cubicBezTo>
                <a:cubicBezTo>
                  <a:pt x="179" y="40"/>
                  <a:pt x="192" y="0"/>
                  <a:pt x="192" y="0"/>
                </a:cubicBezTo>
                <a:cubicBezTo>
                  <a:pt x="288" y="36"/>
                  <a:pt x="288" y="36"/>
                  <a:pt x="288" y="36"/>
                </a:cubicBezTo>
                <a:cubicBezTo>
                  <a:pt x="288" y="108"/>
                  <a:pt x="288" y="108"/>
                  <a:pt x="288" y="108"/>
                </a:cubicBezTo>
                <a:cubicBezTo>
                  <a:pt x="224" y="90"/>
                  <a:pt x="224" y="90"/>
                  <a:pt x="224" y="90"/>
                </a:cubicBezTo>
                <a:cubicBezTo>
                  <a:pt x="224" y="288"/>
                  <a:pt x="224" y="288"/>
                  <a:pt x="224" y="288"/>
                </a:cubicBezTo>
                <a:cubicBezTo>
                  <a:pt x="64" y="288"/>
                  <a:pt x="64" y="288"/>
                  <a:pt x="64" y="288"/>
                </a:cubicBezTo>
                <a:cubicBezTo>
                  <a:pt x="64" y="90"/>
                  <a:pt x="64" y="90"/>
                  <a:pt x="64" y="90"/>
                </a:cubicBezTo>
                <a:cubicBezTo>
                  <a:pt x="0" y="108"/>
                  <a:pt x="0" y="108"/>
                  <a:pt x="0" y="108"/>
                </a:cubicBezTo>
                <a:cubicBezTo>
                  <a:pt x="0" y="36"/>
                  <a:pt x="0" y="36"/>
                  <a:pt x="0" y="36"/>
                </a:cubicBezTo>
                <a:lnTo>
                  <a:pt x="9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宋体"/>
            </a:endParaRPr>
          </a:p>
        </p:txBody>
      </p:sp>
      <p:sp>
        <p:nvSpPr>
          <p:cNvPr id="11273" name="熊猫儿小白白(http://dwz.cn/Wu2UP)"/>
          <p:cNvSpPr>
            <a:spLocks noEditPoints="1"/>
          </p:cNvSpPr>
          <p:nvPr/>
        </p:nvSpPr>
        <p:spPr bwMode="auto">
          <a:xfrm>
            <a:off x="6545263" y="2286000"/>
            <a:ext cx="365125" cy="341313"/>
          </a:xfrm>
          <a:custGeom>
            <a:avLst/>
            <a:gdLst>
              <a:gd name="T0" fmla="*/ 391410361 w 301"/>
              <a:gd name="T1" fmla="*/ 281260067 h 282"/>
              <a:gd name="T2" fmla="*/ 344322579 w 301"/>
              <a:gd name="T3" fmla="*/ 101078272 h 282"/>
              <a:gd name="T4" fmla="*/ 119188445 w 301"/>
              <a:gd name="T5" fmla="*/ 52736489 h 282"/>
              <a:gd name="T6" fmla="*/ 47086569 w 301"/>
              <a:gd name="T7" fmla="*/ 4394707 h 282"/>
              <a:gd name="T8" fmla="*/ 17657008 w 301"/>
              <a:gd name="T9" fmla="*/ 19043329 h 282"/>
              <a:gd name="T10" fmla="*/ 89758885 w 301"/>
              <a:gd name="T11" fmla="*/ 83499442 h 282"/>
              <a:gd name="T12" fmla="*/ 194233157 w 301"/>
              <a:gd name="T13" fmla="*/ 364759509 h 282"/>
              <a:gd name="T14" fmla="*/ 442911181 w 301"/>
              <a:gd name="T15" fmla="*/ 380873839 h 282"/>
              <a:gd name="T16" fmla="*/ 391410361 w 301"/>
              <a:gd name="T17" fmla="*/ 281260067 h 282"/>
              <a:gd name="T18" fmla="*/ 356095131 w 301"/>
              <a:gd name="T19" fmla="*/ 339856973 h 282"/>
              <a:gd name="T20" fmla="*/ 353152297 w 301"/>
              <a:gd name="T21" fmla="*/ 341321472 h 282"/>
              <a:gd name="T22" fmla="*/ 350208249 w 301"/>
              <a:gd name="T23" fmla="*/ 339856973 h 282"/>
              <a:gd name="T24" fmla="*/ 233962638 w 301"/>
              <a:gd name="T25" fmla="*/ 202156543 h 282"/>
              <a:gd name="T26" fmla="*/ 155975092 w 301"/>
              <a:gd name="T27" fmla="*/ 109867686 h 282"/>
              <a:gd name="T28" fmla="*/ 155975092 w 301"/>
              <a:gd name="T29" fmla="*/ 104007270 h 282"/>
              <a:gd name="T30" fmla="*/ 160389344 w 301"/>
              <a:gd name="T31" fmla="*/ 104007270 h 282"/>
              <a:gd name="T32" fmla="*/ 261920781 w 301"/>
              <a:gd name="T33" fmla="*/ 178717296 h 282"/>
              <a:gd name="T34" fmla="*/ 357566549 w 301"/>
              <a:gd name="T35" fmla="*/ 335462266 h 282"/>
              <a:gd name="T36" fmla="*/ 356095131 w 301"/>
              <a:gd name="T37" fmla="*/ 339856973 h 2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宋体"/>
            </a:endParaRPr>
          </a:p>
        </p:txBody>
      </p:sp>
      <p:sp>
        <p:nvSpPr>
          <p:cNvPr id="11274" name="熊猫儿小白白(http://dwz.cn/Wu2UP)"/>
          <p:cNvSpPr>
            <a:spLocks noEditPoints="1"/>
          </p:cNvSpPr>
          <p:nvPr/>
        </p:nvSpPr>
        <p:spPr bwMode="auto">
          <a:xfrm>
            <a:off x="6596063" y="4541838"/>
            <a:ext cx="327025" cy="349250"/>
          </a:xfrm>
          <a:custGeom>
            <a:avLst/>
            <a:gdLst>
              <a:gd name="T0" fmla="*/ 370963058 w 269"/>
              <a:gd name="T1" fmla="*/ 282350435 h 288"/>
              <a:gd name="T2" fmla="*/ 345838055 w 269"/>
              <a:gd name="T3" fmla="*/ 307350914 h 288"/>
              <a:gd name="T4" fmla="*/ 345838055 w 269"/>
              <a:gd name="T5" fmla="*/ 310291648 h 288"/>
              <a:gd name="T6" fmla="*/ 297066349 w 269"/>
              <a:gd name="T7" fmla="*/ 342644567 h 288"/>
              <a:gd name="T8" fmla="*/ 236470683 w 269"/>
              <a:gd name="T9" fmla="*/ 352938953 h 288"/>
              <a:gd name="T10" fmla="*/ 218735960 w 269"/>
              <a:gd name="T11" fmla="*/ 274997995 h 288"/>
              <a:gd name="T12" fmla="*/ 215779362 w 269"/>
              <a:gd name="T13" fmla="*/ 177940450 h 288"/>
              <a:gd name="T14" fmla="*/ 285242389 w 269"/>
              <a:gd name="T15" fmla="*/ 177940450 h 288"/>
              <a:gd name="T16" fmla="*/ 311845691 w 269"/>
              <a:gd name="T17" fmla="*/ 172057770 h 288"/>
              <a:gd name="T18" fmla="*/ 328103332 w 269"/>
              <a:gd name="T19" fmla="*/ 180881183 h 288"/>
              <a:gd name="T20" fmla="*/ 348794653 w 269"/>
              <a:gd name="T21" fmla="*/ 160292411 h 288"/>
              <a:gd name="T22" fmla="*/ 328103332 w 269"/>
              <a:gd name="T23" fmla="*/ 139704851 h 288"/>
              <a:gd name="T24" fmla="*/ 310367392 w 269"/>
              <a:gd name="T25" fmla="*/ 148528264 h 288"/>
              <a:gd name="T26" fmla="*/ 214301063 w 269"/>
              <a:gd name="T27" fmla="*/ 148528264 h 288"/>
              <a:gd name="T28" fmla="*/ 212823980 w 269"/>
              <a:gd name="T29" fmla="*/ 99999491 h 288"/>
              <a:gd name="T30" fmla="*/ 249771726 w 269"/>
              <a:gd name="T31" fmla="*/ 51470719 h 288"/>
              <a:gd name="T32" fmla="*/ 198044638 w 269"/>
              <a:gd name="T33" fmla="*/ 0 h 288"/>
              <a:gd name="T34" fmla="*/ 146316334 w 269"/>
              <a:gd name="T35" fmla="*/ 51470719 h 288"/>
              <a:gd name="T36" fmla="*/ 183265296 w 269"/>
              <a:gd name="T37" fmla="*/ 99999491 h 288"/>
              <a:gd name="T38" fmla="*/ 181786997 w 269"/>
              <a:gd name="T39" fmla="*/ 148528264 h 288"/>
              <a:gd name="T40" fmla="*/ 85720668 w 269"/>
              <a:gd name="T41" fmla="*/ 148528264 h 288"/>
              <a:gd name="T42" fmla="*/ 67984729 w 269"/>
              <a:gd name="T43" fmla="*/ 139704851 h 288"/>
              <a:gd name="T44" fmla="*/ 47294623 w 269"/>
              <a:gd name="T45" fmla="*/ 160292411 h 288"/>
              <a:gd name="T46" fmla="*/ 67984729 w 269"/>
              <a:gd name="T47" fmla="*/ 180881183 h 288"/>
              <a:gd name="T48" fmla="*/ 84242369 w 269"/>
              <a:gd name="T49" fmla="*/ 172057770 h 288"/>
              <a:gd name="T50" fmla="*/ 112323970 w 269"/>
              <a:gd name="T51" fmla="*/ 177940450 h 288"/>
              <a:gd name="T52" fmla="*/ 180308699 w 269"/>
              <a:gd name="T53" fmla="*/ 177940450 h 288"/>
              <a:gd name="T54" fmla="*/ 177353316 w 269"/>
              <a:gd name="T55" fmla="*/ 274997995 h 288"/>
              <a:gd name="T56" fmla="*/ 161095676 w 269"/>
              <a:gd name="T57" fmla="*/ 351467980 h 288"/>
              <a:gd name="T58" fmla="*/ 87198967 w 269"/>
              <a:gd name="T59" fmla="*/ 333821154 h 288"/>
              <a:gd name="T60" fmla="*/ 50250005 w 269"/>
              <a:gd name="T61" fmla="*/ 311762621 h 288"/>
              <a:gd name="T62" fmla="*/ 51728304 w 269"/>
              <a:gd name="T63" fmla="*/ 307350914 h 288"/>
              <a:gd name="T64" fmla="*/ 25125003 w 269"/>
              <a:gd name="T65" fmla="*/ 282350435 h 288"/>
              <a:gd name="T66" fmla="*/ 0 w 269"/>
              <a:gd name="T67" fmla="*/ 307350914 h 288"/>
              <a:gd name="T68" fmla="*/ 25125003 w 269"/>
              <a:gd name="T69" fmla="*/ 333821154 h 288"/>
              <a:gd name="T70" fmla="*/ 31036982 w 269"/>
              <a:gd name="T71" fmla="*/ 332350181 h 288"/>
              <a:gd name="T72" fmla="*/ 70941327 w 269"/>
              <a:gd name="T73" fmla="*/ 363232127 h 288"/>
              <a:gd name="T74" fmla="*/ 150750015 w 269"/>
              <a:gd name="T75" fmla="*/ 401467726 h 288"/>
              <a:gd name="T76" fmla="*/ 199521721 w 269"/>
              <a:gd name="T77" fmla="*/ 423526259 h 288"/>
              <a:gd name="T78" fmla="*/ 245338045 w 269"/>
              <a:gd name="T79" fmla="*/ 401467726 h 288"/>
              <a:gd name="T80" fmla="*/ 325146734 w 269"/>
              <a:gd name="T81" fmla="*/ 363232127 h 288"/>
              <a:gd name="T82" fmla="*/ 365051078 w 269"/>
              <a:gd name="T83" fmla="*/ 332350181 h 288"/>
              <a:gd name="T84" fmla="*/ 370963058 w 269"/>
              <a:gd name="T85" fmla="*/ 333821154 h 288"/>
              <a:gd name="T86" fmla="*/ 397566359 w 269"/>
              <a:gd name="T87" fmla="*/ 307350914 h 288"/>
              <a:gd name="T88" fmla="*/ 370963058 w 269"/>
              <a:gd name="T89" fmla="*/ 282350435 h 288"/>
              <a:gd name="T90" fmla="*/ 169963038 w 269"/>
              <a:gd name="T91" fmla="*/ 51470719 h 288"/>
              <a:gd name="T92" fmla="*/ 198044638 w 269"/>
              <a:gd name="T93" fmla="*/ 23529506 h 288"/>
              <a:gd name="T94" fmla="*/ 224646724 w 269"/>
              <a:gd name="T95" fmla="*/ 51470719 h 288"/>
              <a:gd name="T96" fmla="*/ 198044638 w 269"/>
              <a:gd name="T97" fmla="*/ 77940958 h 288"/>
              <a:gd name="T98" fmla="*/ 169963038 w 269"/>
              <a:gd name="T99" fmla="*/ 51470719 h 2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宋体"/>
            </a:endParaRPr>
          </a:p>
        </p:txBody>
      </p:sp>
      <p:pic>
        <p:nvPicPr>
          <p:cNvPr id="11275" name="熊猫儿小白白(http://dwz.cn/Wu2UP)"/>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238" y="2322513"/>
            <a:ext cx="347662"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6" name="熊猫儿小白白(http://dwz.cn/Wu2UP)"/>
          <p:cNvSpPr>
            <a:spLocks noChangeArrowheads="1"/>
          </p:cNvSpPr>
          <p:nvPr/>
        </p:nvSpPr>
        <p:spPr bwMode="auto">
          <a:xfrm>
            <a:off x="2630488" y="2259013"/>
            <a:ext cx="2843212"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400" dirty="0">
                <a:solidFill>
                  <a:srgbClr val="445469"/>
                </a:solidFill>
                <a:ea typeface="宋体"/>
                <a:sym typeface="Arial" panose="020B0604020202020204" pitchFamily="34" charset="0"/>
              </a:rPr>
              <a:t>单击此处编辑您要的内容，建议您在展示时采用微软雅黑字体，本模版所有图形线条及其相应素材均可自由编辑、改色、替换。</a:t>
            </a:r>
            <a:endParaRPr lang="en-US" altLang="zh-CN" sz="1400" dirty="0">
              <a:solidFill>
                <a:srgbClr val="445469"/>
              </a:solidFill>
              <a:ea typeface="宋体"/>
              <a:sym typeface="Arial" panose="020B0604020202020204" pitchFamily="34" charset="0"/>
            </a:endParaRPr>
          </a:p>
        </p:txBody>
      </p:sp>
      <p:sp>
        <p:nvSpPr>
          <p:cNvPr id="11277" name="熊猫儿小白白(http://dwz.cn/Wu2UP)"/>
          <p:cNvSpPr txBox="1">
            <a:spLocks noChangeArrowheads="1"/>
          </p:cNvSpPr>
          <p:nvPr/>
        </p:nvSpPr>
        <p:spPr bwMode="auto">
          <a:xfrm>
            <a:off x="2630488" y="1878013"/>
            <a:ext cx="12938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ea typeface="宋体"/>
                <a:sym typeface="Arial" panose="020B0604020202020204" pitchFamily="34" charset="0"/>
              </a:rPr>
              <a:t>单击编辑标题</a:t>
            </a:r>
            <a:endParaRPr lang="en-US" altLang="zh-CN" sz="1600" b="1" dirty="0">
              <a:solidFill>
                <a:srgbClr val="445469"/>
              </a:solidFill>
              <a:ea typeface="宋体"/>
              <a:sym typeface="Arial" panose="020B0604020202020204" pitchFamily="34" charset="0"/>
            </a:endParaRPr>
          </a:p>
        </p:txBody>
      </p:sp>
      <p:sp>
        <p:nvSpPr>
          <p:cNvPr id="11278" name="熊猫儿小白白(http://dwz.cn/Wu2UP)"/>
          <p:cNvSpPr>
            <a:spLocks noChangeArrowheads="1"/>
          </p:cNvSpPr>
          <p:nvPr/>
        </p:nvSpPr>
        <p:spPr bwMode="auto">
          <a:xfrm>
            <a:off x="7421563" y="2259013"/>
            <a:ext cx="2843212"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400">
                <a:solidFill>
                  <a:srgbClr val="445469"/>
                </a:solidFill>
                <a:ea typeface="宋体"/>
                <a:sym typeface="Arial" panose="020B0604020202020204" pitchFamily="34" charset="0"/>
              </a:rPr>
              <a:t>单击此处编辑您要的内容，建议您在展示时采用微软雅黑字体，本模版所有图形线条及其相应素材均可自由编辑、改色、替换。</a:t>
            </a:r>
            <a:endParaRPr lang="en-US" altLang="zh-CN" sz="1400">
              <a:solidFill>
                <a:srgbClr val="445469"/>
              </a:solidFill>
              <a:ea typeface="宋体"/>
              <a:sym typeface="Arial" panose="020B0604020202020204" pitchFamily="34" charset="0"/>
            </a:endParaRPr>
          </a:p>
        </p:txBody>
      </p:sp>
      <p:sp>
        <p:nvSpPr>
          <p:cNvPr id="11279" name="熊猫儿小白白(http://dwz.cn/Wu2UP)"/>
          <p:cNvSpPr txBox="1">
            <a:spLocks noChangeArrowheads="1"/>
          </p:cNvSpPr>
          <p:nvPr/>
        </p:nvSpPr>
        <p:spPr bwMode="auto">
          <a:xfrm>
            <a:off x="7421563" y="1878013"/>
            <a:ext cx="12938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ea typeface="宋体"/>
                <a:sym typeface="Arial" panose="020B0604020202020204" pitchFamily="34" charset="0"/>
              </a:rPr>
              <a:t>单击编辑标题</a:t>
            </a:r>
            <a:endParaRPr lang="en-US" altLang="zh-CN" sz="1600" b="1">
              <a:solidFill>
                <a:srgbClr val="445469"/>
              </a:solidFill>
              <a:ea typeface="宋体"/>
              <a:sym typeface="Arial" panose="020B0604020202020204" pitchFamily="34" charset="0"/>
            </a:endParaRPr>
          </a:p>
        </p:txBody>
      </p:sp>
      <p:sp>
        <p:nvSpPr>
          <p:cNvPr id="11280" name="熊猫儿小白白(http://dwz.cn/Wu2UP)"/>
          <p:cNvSpPr>
            <a:spLocks noChangeArrowheads="1"/>
          </p:cNvSpPr>
          <p:nvPr/>
        </p:nvSpPr>
        <p:spPr bwMode="auto">
          <a:xfrm>
            <a:off x="2630488" y="4391025"/>
            <a:ext cx="2843212"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400" dirty="0">
                <a:solidFill>
                  <a:srgbClr val="445469"/>
                </a:solidFill>
                <a:ea typeface="宋体"/>
                <a:sym typeface="Arial" panose="020B0604020202020204" pitchFamily="34" charset="0"/>
              </a:rPr>
              <a:t>单击此处编辑您要的内容，建议您在展示时采用微软雅黑字体，本模版所有图形线条及其相应素材均可自由编辑、改色、替换。</a:t>
            </a:r>
            <a:endParaRPr lang="en-US" altLang="zh-CN" sz="1400" dirty="0">
              <a:solidFill>
                <a:srgbClr val="445469"/>
              </a:solidFill>
              <a:ea typeface="宋体"/>
              <a:sym typeface="Arial" panose="020B0604020202020204" pitchFamily="34" charset="0"/>
            </a:endParaRPr>
          </a:p>
        </p:txBody>
      </p:sp>
      <p:sp>
        <p:nvSpPr>
          <p:cNvPr id="11281" name="熊猫儿小白白(http://dwz.cn/Wu2UP)"/>
          <p:cNvSpPr txBox="1">
            <a:spLocks noChangeArrowheads="1"/>
          </p:cNvSpPr>
          <p:nvPr/>
        </p:nvSpPr>
        <p:spPr bwMode="auto">
          <a:xfrm>
            <a:off x="2630488" y="4010025"/>
            <a:ext cx="12938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ea typeface="宋体"/>
                <a:sym typeface="Arial" panose="020B0604020202020204" pitchFamily="34" charset="0"/>
              </a:rPr>
              <a:t>单击编辑标题</a:t>
            </a:r>
            <a:endParaRPr lang="en-US" altLang="zh-CN" sz="1600" b="1" dirty="0">
              <a:solidFill>
                <a:srgbClr val="445469"/>
              </a:solidFill>
              <a:ea typeface="宋体"/>
              <a:sym typeface="Arial" panose="020B0604020202020204" pitchFamily="34" charset="0"/>
            </a:endParaRPr>
          </a:p>
        </p:txBody>
      </p:sp>
      <p:sp>
        <p:nvSpPr>
          <p:cNvPr id="11282" name="熊猫儿小白白(http://dwz.cn/Wu2UP)"/>
          <p:cNvSpPr>
            <a:spLocks noChangeArrowheads="1"/>
          </p:cNvSpPr>
          <p:nvPr/>
        </p:nvSpPr>
        <p:spPr bwMode="auto">
          <a:xfrm>
            <a:off x="7421563" y="4391025"/>
            <a:ext cx="2843212"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400">
                <a:solidFill>
                  <a:srgbClr val="445469"/>
                </a:solidFill>
                <a:ea typeface="宋体"/>
                <a:sym typeface="Arial" panose="020B0604020202020204" pitchFamily="34" charset="0"/>
              </a:rPr>
              <a:t>单击此处编辑您要的内容，建议您在展示时采用微软雅黑字体，本模版所有图形线条及其相应素材均可自由编辑、改色、替换。</a:t>
            </a:r>
            <a:endParaRPr lang="en-US" altLang="zh-CN" sz="1400">
              <a:solidFill>
                <a:srgbClr val="445469"/>
              </a:solidFill>
              <a:ea typeface="宋体"/>
              <a:sym typeface="Arial" panose="020B0604020202020204" pitchFamily="34" charset="0"/>
            </a:endParaRPr>
          </a:p>
        </p:txBody>
      </p:sp>
      <p:sp>
        <p:nvSpPr>
          <p:cNvPr id="11283" name="熊猫儿小白白(http://dwz.cn/Wu2UP)"/>
          <p:cNvSpPr txBox="1">
            <a:spLocks noChangeArrowheads="1"/>
          </p:cNvSpPr>
          <p:nvPr/>
        </p:nvSpPr>
        <p:spPr bwMode="auto">
          <a:xfrm>
            <a:off x="7421563" y="4010025"/>
            <a:ext cx="12938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445469"/>
                </a:solidFill>
                <a:ea typeface="宋体"/>
                <a:sym typeface="Arial" panose="020B0604020202020204" pitchFamily="34" charset="0"/>
              </a:rPr>
              <a:t>单击编辑标题</a:t>
            </a:r>
            <a:endParaRPr lang="en-US" altLang="zh-CN" sz="1600" b="1">
              <a:solidFill>
                <a:srgbClr val="445469"/>
              </a:solidFill>
              <a:ea typeface="宋体"/>
              <a:sym typeface="Arial" panose="020B0604020202020204" pitchFamily="34" charset="0"/>
            </a:endParaRPr>
          </a:p>
        </p:txBody>
      </p:sp>
      <p:cxnSp>
        <p:nvCxnSpPr>
          <p:cNvPr id="24" name="直接连接符 23"/>
          <p:cNvCxnSpPr/>
          <p:nvPr/>
        </p:nvCxnSpPr>
        <p:spPr>
          <a:xfrm>
            <a:off x="1364343" y="1026125"/>
            <a:ext cx="947319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566044" y="573595"/>
            <a:ext cx="4690556" cy="461665"/>
          </a:xfrm>
          <a:prstGeom prst="rect">
            <a:avLst/>
          </a:prstGeom>
        </p:spPr>
        <p:txBody>
          <a:bodyPr wrap="square">
            <a:spAutoFit/>
          </a:bodyPr>
          <a:lstStyle/>
          <a:p>
            <a:r>
              <a:rPr lang="zh-CN" altLang="en-US" sz="2400" b="1" dirty="0">
                <a:solidFill>
                  <a:schemeClr val="tx1">
                    <a:lumMod val="75000"/>
                    <a:lumOff val="25000"/>
                  </a:schemeClr>
                </a:solidFill>
                <a:latin typeface="宋体"/>
                <a:ea typeface="宋体"/>
              </a:rPr>
              <a:t>添加标题</a:t>
            </a:r>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873" y="425930"/>
            <a:ext cx="971148" cy="1200389"/>
          </a:xfrm>
          <a:prstGeom prst="rect">
            <a:avLst/>
          </a:prstGeom>
        </p:spPr>
      </p:pic>
    </p:spTree>
    <p:extLst>
      <p:ext uri="{BB962C8B-B14F-4D97-AF65-F5344CB8AC3E}">
        <p14:creationId xmlns:p14="http://schemas.microsoft.com/office/powerpoint/2010/main" val="3607097789"/>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2" presetClass="entr" presetSubtype="2" fill="hold" grpId="0" nodeType="afterEffect" p14:presetBounceEnd="36000">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14:bounceEnd="36000">
                                          <p:cBhvr additive="base">
                                            <p:cTn id="13" dur="500" fill="hold"/>
                                            <p:tgtEl>
                                              <p:spTgt spid="25"/>
                                            </p:tgtEl>
                                            <p:attrNameLst>
                                              <p:attrName>ppt_x</p:attrName>
                                            </p:attrNameLst>
                                          </p:cBhvr>
                                          <p:tavLst>
                                            <p:tav tm="0">
                                              <p:val>
                                                <p:strVal val="1+#ppt_w/2"/>
                                              </p:val>
                                            </p:tav>
                                            <p:tav tm="100000">
                                              <p:val>
                                                <p:strVal val="#ppt_x"/>
                                              </p:val>
                                            </p:tav>
                                          </p:tavLst>
                                        </p:anim>
                                        <p:anim calcmode="lin" valueType="num" p14:bounceEnd="36000">
                                          <p:cBhvr additive="base">
                                            <p:cTn id="14" dur="500" fill="hold"/>
                                            <p:tgtEl>
                                              <p:spTgt spid="25"/>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1000" fill="hold"/>
                                            <p:tgtEl>
                                              <p:spTgt spid="26"/>
                                            </p:tgtEl>
                                            <p:attrNameLst>
                                              <p:attrName>ppt_w</p:attrName>
                                            </p:attrNameLst>
                                          </p:cBhvr>
                                          <p:tavLst>
                                            <p:tav tm="0">
                                              <p:val>
                                                <p:fltVal val="0"/>
                                              </p:val>
                                            </p:tav>
                                            <p:tav tm="100000">
                                              <p:val>
                                                <p:strVal val="#ppt_w"/>
                                              </p:val>
                                            </p:tav>
                                          </p:tavLst>
                                        </p:anim>
                                        <p:anim calcmode="lin" valueType="num">
                                          <p:cBhvr>
                                            <p:cTn id="18" dur="1000" fill="hold"/>
                                            <p:tgtEl>
                                              <p:spTgt spid="26"/>
                                            </p:tgtEl>
                                            <p:attrNameLst>
                                              <p:attrName>ppt_h</p:attrName>
                                            </p:attrNameLst>
                                          </p:cBhvr>
                                          <p:tavLst>
                                            <p:tav tm="0">
                                              <p:val>
                                                <p:fltVal val="0"/>
                                              </p:val>
                                            </p:tav>
                                            <p:tav tm="100000">
                                              <p:val>
                                                <p:strVal val="#ppt_h"/>
                                              </p:val>
                                            </p:tav>
                                          </p:tavLst>
                                        </p:anim>
                                        <p:anim calcmode="lin" valueType="num">
                                          <p:cBhvr>
                                            <p:cTn id="19" dur="1000" fill="hold"/>
                                            <p:tgtEl>
                                              <p:spTgt spid="26"/>
                                            </p:tgtEl>
                                            <p:attrNameLst>
                                              <p:attrName>style.rotation</p:attrName>
                                            </p:attrNameLst>
                                          </p:cBhvr>
                                          <p:tavLst>
                                            <p:tav tm="0">
                                              <p:val>
                                                <p:fltVal val="90"/>
                                              </p:val>
                                            </p:tav>
                                            <p:tav tm="100000">
                                              <p:val>
                                                <p:fltVal val="0"/>
                                              </p:val>
                                            </p:tav>
                                          </p:tavLst>
                                        </p:anim>
                                        <p:animEffect transition="in" filter="fade">
                                          <p:cBhvr>
                                            <p:cTn id="20" dur="10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11268"/>
                                            </p:tgtEl>
                                            <p:attrNameLst>
                                              <p:attrName>style.visibility</p:attrName>
                                            </p:attrNameLst>
                                          </p:cBhvr>
                                          <p:to>
                                            <p:strVal val="visible"/>
                                          </p:to>
                                        </p:set>
                                        <p:animEffect transition="in" filter="wheel(1)">
                                          <p:cBhvr>
                                            <p:cTn id="25" dur="500"/>
                                            <p:tgtEl>
                                              <p:spTgt spid="11268"/>
                                            </p:tgtEl>
                                          </p:cBhvr>
                                        </p:animEffect>
                                      </p:childTnLst>
                                    </p:cTn>
                                  </p:par>
                                  <p:par>
                                    <p:cTn id="26" presetID="21" presetClass="entr" presetSubtype="1" fill="hold" nodeType="withEffect">
                                      <p:stCondLst>
                                        <p:cond delay="0"/>
                                      </p:stCondLst>
                                      <p:childTnLst>
                                        <p:set>
                                          <p:cBhvr>
                                            <p:cTn id="27" dur="1" fill="hold">
                                              <p:stCondLst>
                                                <p:cond delay="0"/>
                                              </p:stCondLst>
                                            </p:cTn>
                                            <p:tgtEl>
                                              <p:spTgt spid="11275"/>
                                            </p:tgtEl>
                                            <p:attrNameLst>
                                              <p:attrName>style.visibility</p:attrName>
                                            </p:attrNameLst>
                                          </p:cBhvr>
                                          <p:to>
                                            <p:strVal val="visible"/>
                                          </p:to>
                                        </p:set>
                                        <p:animEffect transition="in" filter="wheel(1)">
                                          <p:cBhvr>
                                            <p:cTn id="28" dur="500"/>
                                            <p:tgtEl>
                                              <p:spTgt spid="1127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1277"/>
                                            </p:tgtEl>
                                            <p:attrNameLst>
                                              <p:attrName>style.visibility</p:attrName>
                                            </p:attrNameLst>
                                          </p:cBhvr>
                                          <p:to>
                                            <p:strVal val="visible"/>
                                          </p:to>
                                        </p:set>
                                        <p:animEffect transition="in" filter="wipe(down)">
                                          <p:cBhvr>
                                            <p:cTn id="33" dur="500"/>
                                            <p:tgtEl>
                                              <p:spTgt spid="1127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1276"/>
                                            </p:tgtEl>
                                            <p:attrNameLst>
                                              <p:attrName>style.visibility</p:attrName>
                                            </p:attrNameLst>
                                          </p:cBhvr>
                                          <p:to>
                                            <p:strVal val="visible"/>
                                          </p:to>
                                        </p:set>
                                        <p:animEffect transition="in" filter="wipe(down)">
                                          <p:cBhvr>
                                            <p:cTn id="38" dur="500"/>
                                            <p:tgtEl>
                                              <p:spTgt spid="11276"/>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11269"/>
                                            </p:tgtEl>
                                            <p:attrNameLst>
                                              <p:attrName>style.visibility</p:attrName>
                                            </p:attrNameLst>
                                          </p:cBhvr>
                                          <p:to>
                                            <p:strVal val="visible"/>
                                          </p:to>
                                        </p:set>
                                        <p:animEffect transition="in" filter="wheel(1)">
                                          <p:cBhvr>
                                            <p:cTn id="43" dur="500"/>
                                            <p:tgtEl>
                                              <p:spTgt spid="11269"/>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11273"/>
                                            </p:tgtEl>
                                            <p:attrNameLst>
                                              <p:attrName>style.visibility</p:attrName>
                                            </p:attrNameLst>
                                          </p:cBhvr>
                                          <p:to>
                                            <p:strVal val="visible"/>
                                          </p:to>
                                        </p:set>
                                        <p:animEffect transition="in" filter="wheel(1)">
                                          <p:cBhvr>
                                            <p:cTn id="46" dur="500"/>
                                            <p:tgtEl>
                                              <p:spTgt spid="1127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1279"/>
                                            </p:tgtEl>
                                            <p:attrNameLst>
                                              <p:attrName>style.visibility</p:attrName>
                                            </p:attrNameLst>
                                          </p:cBhvr>
                                          <p:to>
                                            <p:strVal val="visible"/>
                                          </p:to>
                                        </p:set>
                                        <p:animEffect transition="in" filter="wipe(up)">
                                          <p:cBhvr>
                                            <p:cTn id="51" dur="500"/>
                                            <p:tgtEl>
                                              <p:spTgt spid="11279"/>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11278"/>
                                            </p:tgtEl>
                                            <p:attrNameLst>
                                              <p:attrName>style.visibility</p:attrName>
                                            </p:attrNameLst>
                                          </p:cBhvr>
                                          <p:to>
                                            <p:strVal val="visible"/>
                                          </p:to>
                                        </p:set>
                                        <p:animEffect transition="in" filter="wipe(up)">
                                          <p:cBhvr>
                                            <p:cTn id="54" dur="500"/>
                                            <p:tgtEl>
                                              <p:spTgt spid="11278"/>
                                            </p:tgtEl>
                                          </p:cBhvr>
                                        </p:animEffect>
                                      </p:childTnLst>
                                    </p:cTn>
                                  </p:par>
                                </p:childTnLst>
                              </p:cTn>
                            </p:par>
                          </p:childTnLst>
                        </p:cTn>
                      </p:par>
                      <p:par>
                        <p:cTn id="55" fill="hold">
                          <p:stCondLst>
                            <p:cond delay="indefinite"/>
                          </p:stCondLst>
                          <p:childTnLst>
                            <p:par>
                              <p:cTn id="56" fill="hold">
                                <p:stCondLst>
                                  <p:cond delay="0"/>
                                </p:stCondLst>
                                <p:childTnLst>
                                  <p:par>
                                    <p:cTn id="57" presetID="21" presetClass="entr" presetSubtype="1" fill="hold" grpId="0" nodeType="clickEffect">
                                      <p:stCondLst>
                                        <p:cond delay="0"/>
                                      </p:stCondLst>
                                      <p:childTnLst>
                                        <p:set>
                                          <p:cBhvr>
                                            <p:cTn id="58" dur="1" fill="hold">
                                              <p:stCondLst>
                                                <p:cond delay="0"/>
                                              </p:stCondLst>
                                            </p:cTn>
                                            <p:tgtEl>
                                              <p:spTgt spid="11270"/>
                                            </p:tgtEl>
                                            <p:attrNameLst>
                                              <p:attrName>style.visibility</p:attrName>
                                            </p:attrNameLst>
                                          </p:cBhvr>
                                          <p:to>
                                            <p:strVal val="visible"/>
                                          </p:to>
                                        </p:set>
                                        <p:animEffect transition="in" filter="wheel(1)">
                                          <p:cBhvr>
                                            <p:cTn id="59" dur="500"/>
                                            <p:tgtEl>
                                              <p:spTgt spid="11270"/>
                                            </p:tgtEl>
                                          </p:cBhvr>
                                        </p:animEffect>
                                      </p:childTnLst>
                                    </p:cTn>
                                  </p:par>
                                  <p:par>
                                    <p:cTn id="60" presetID="21" presetClass="entr" presetSubtype="1" fill="hold" grpId="0" nodeType="withEffect">
                                      <p:stCondLst>
                                        <p:cond delay="0"/>
                                      </p:stCondLst>
                                      <p:childTnLst>
                                        <p:set>
                                          <p:cBhvr>
                                            <p:cTn id="61" dur="1" fill="hold">
                                              <p:stCondLst>
                                                <p:cond delay="0"/>
                                              </p:stCondLst>
                                            </p:cTn>
                                            <p:tgtEl>
                                              <p:spTgt spid="11272"/>
                                            </p:tgtEl>
                                            <p:attrNameLst>
                                              <p:attrName>style.visibility</p:attrName>
                                            </p:attrNameLst>
                                          </p:cBhvr>
                                          <p:to>
                                            <p:strVal val="visible"/>
                                          </p:to>
                                        </p:set>
                                        <p:animEffect transition="in" filter="wheel(1)">
                                          <p:cBhvr>
                                            <p:cTn id="62" dur="500"/>
                                            <p:tgtEl>
                                              <p:spTgt spid="1127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11281"/>
                                            </p:tgtEl>
                                            <p:attrNameLst>
                                              <p:attrName>style.visibility</p:attrName>
                                            </p:attrNameLst>
                                          </p:cBhvr>
                                          <p:to>
                                            <p:strVal val="visible"/>
                                          </p:to>
                                        </p:set>
                                        <p:animEffect transition="in" filter="wipe(up)">
                                          <p:cBhvr>
                                            <p:cTn id="67" dur="500"/>
                                            <p:tgtEl>
                                              <p:spTgt spid="11281"/>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11280"/>
                                            </p:tgtEl>
                                            <p:attrNameLst>
                                              <p:attrName>style.visibility</p:attrName>
                                            </p:attrNameLst>
                                          </p:cBhvr>
                                          <p:to>
                                            <p:strVal val="visible"/>
                                          </p:to>
                                        </p:set>
                                        <p:animEffect transition="in" filter="wipe(up)">
                                          <p:cBhvr>
                                            <p:cTn id="70" dur="500"/>
                                            <p:tgtEl>
                                              <p:spTgt spid="11280"/>
                                            </p:tgtEl>
                                          </p:cBhvr>
                                        </p:animEffect>
                                      </p:childTnLst>
                                    </p:cTn>
                                  </p:par>
                                </p:childTnLst>
                              </p:cTn>
                            </p:par>
                          </p:childTnLst>
                        </p:cTn>
                      </p:par>
                      <p:par>
                        <p:cTn id="71" fill="hold">
                          <p:stCondLst>
                            <p:cond delay="indefinite"/>
                          </p:stCondLst>
                          <p:childTnLst>
                            <p:par>
                              <p:cTn id="72" fill="hold">
                                <p:stCondLst>
                                  <p:cond delay="0"/>
                                </p:stCondLst>
                                <p:childTnLst>
                                  <p:par>
                                    <p:cTn id="73" presetID="21" presetClass="entr" presetSubtype="1" fill="hold" grpId="0" nodeType="clickEffect">
                                      <p:stCondLst>
                                        <p:cond delay="0"/>
                                      </p:stCondLst>
                                      <p:childTnLst>
                                        <p:set>
                                          <p:cBhvr>
                                            <p:cTn id="74" dur="1" fill="hold">
                                              <p:stCondLst>
                                                <p:cond delay="0"/>
                                              </p:stCondLst>
                                            </p:cTn>
                                            <p:tgtEl>
                                              <p:spTgt spid="11271"/>
                                            </p:tgtEl>
                                            <p:attrNameLst>
                                              <p:attrName>style.visibility</p:attrName>
                                            </p:attrNameLst>
                                          </p:cBhvr>
                                          <p:to>
                                            <p:strVal val="visible"/>
                                          </p:to>
                                        </p:set>
                                        <p:animEffect transition="in" filter="wheel(1)">
                                          <p:cBhvr>
                                            <p:cTn id="75" dur="500"/>
                                            <p:tgtEl>
                                              <p:spTgt spid="11271"/>
                                            </p:tgtEl>
                                          </p:cBhvr>
                                        </p:animEffect>
                                      </p:childTnLst>
                                    </p:cTn>
                                  </p:par>
                                  <p:par>
                                    <p:cTn id="76" presetID="21" presetClass="entr" presetSubtype="1" fill="hold" grpId="0" nodeType="withEffect">
                                      <p:stCondLst>
                                        <p:cond delay="0"/>
                                      </p:stCondLst>
                                      <p:childTnLst>
                                        <p:set>
                                          <p:cBhvr>
                                            <p:cTn id="77" dur="1" fill="hold">
                                              <p:stCondLst>
                                                <p:cond delay="0"/>
                                              </p:stCondLst>
                                            </p:cTn>
                                            <p:tgtEl>
                                              <p:spTgt spid="11274"/>
                                            </p:tgtEl>
                                            <p:attrNameLst>
                                              <p:attrName>style.visibility</p:attrName>
                                            </p:attrNameLst>
                                          </p:cBhvr>
                                          <p:to>
                                            <p:strVal val="visible"/>
                                          </p:to>
                                        </p:set>
                                        <p:animEffect transition="in" filter="wheel(1)">
                                          <p:cBhvr>
                                            <p:cTn id="78" dur="500"/>
                                            <p:tgtEl>
                                              <p:spTgt spid="11274"/>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11282"/>
                                            </p:tgtEl>
                                            <p:attrNameLst>
                                              <p:attrName>style.visibility</p:attrName>
                                            </p:attrNameLst>
                                          </p:cBhvr>
                                          <p:to>
                                            <p:strVal val="visible"/>
                                          </p:to>
                                        </p:set>
                                        <p:animEffect transition="in" filter="wipe(down)">
                                          <p:cBhvr>
                                            <p:cTn id="83" dur="500"/>
                                            <p:tgtEl>
                                              <p:spTgt spid="11282"/>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11283"/>
                                            </p:tgtEl>
                                            <p:attrNameLst>
                                              <p:attrName>style.visibility</p:attrName>
                                            </p:attrNameLst>
                                          </p:cBhvr>
                                          <p:to>
                                            <p:strVal val="visible"/>
                                          </p:to>
                                        </p:set>
                                        <p:animEffect transition="in" filter="wipe(down)">
                                          <p:cBhvr>
                                            <p:cTn id="86" dur="500"/>
                                            <p:tgtEl>
                                              <p:spTgt spid="11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animBg="1"/>
          <p:bldP spid="11269" grpId="0" animBg="1"/>
          <p:bldP spid="11270" grpId="0" animBg="1"/>
          <p:bldP spid="11271" grpId="0" animBg="1"/>
          <p:bldP spid="11272" grpId="0" animBg="1"/>
          <p:bldP spid="11273" grpId="0" animBg="1"/>
          <p:bldP spid="11274" grpId="0" animBg="1"/>
          <p:bldP spid="11276" grpId="0"/>
          <p:bldP spid="11277" grpId="0"/>
          <p:bldP spid="11278" grpId="0"/>
          <p:bldP spid="11279" grpId="0"/>
          <p:bldP spid="11280" grpId="0"/>
          <p:bldP spid="11281" grpId="0"/>
          <p:bldP spid="11282" grpId="0"/>
          <p:bldP spid="11283"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1+#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1000" fill="hold"/>
                                            <p:tgtEl>
                                              <p:spTgt spid="26"/>
                                            </p:tgtEl>
                                            <p:attrNameLst>
                                              <p:attrName>ppt_w</p:attrName>
                                            </p:attrNameLst>
                                          </p:cBhvr>
                                          <p:tavLst>
                                            <p:tav tm="0">
                                              <p:val>
                                                <p:fltVal val="0"/>
                                              </p:val>
                                            </p:tav>
                                            <p:tav tm="100000">
                                              <p:val>
                                                <p:strVal val="#ppt_w"/>
                                              </p:val>
                                            </p:tav>
                                          </p:tavLst>
                                        </p:anim>
                                        <p:anim calcmode="lin" valueType="num">
                                          <p:cBhvr>
                                            <p:cTn id="18" dur="1000" fill="hold"/>
                                            <p:tgtEl>
                                              <p:spTgt spid="26"/>
                                            </p:tgtEl>
                                            <p:attrNameLst>
                                              <p:attrName>ppt_h</p:attrName>
                                            </p:attrNameLst>
                                          </p:cBhvr>
                                          <p:tavLst>
                                            <p:tav tm="0">
                                              <p:val>
                                                <p:fltVal val="0"/>
                                              </p:val>
                                            </p:tav>
                                            <p:tav tm="100000">
                                              <p:val>
                                                <p:strVal val="#ppt_h"/>
                                              </p:val>
                                            </p:tav>
                                          </p:tavLst>
                                        </p:anim>
                                        <p:anim calcmode="lin" valueType="num">
                                          <p:cBhvr>
                                            <p:cTn id="19" dur="1000" fill="hold"/>
                                            <p:tgtEl>
                                              <p:spTgt spid="26"/>
                                            </p:tgtEl>
                                            <p:attrNameLst>
                                              <p:attrName>style.rotation</p:attrName>
                                            </p:attrNameLst>
                                          </p:cBhvr>
                                          <p:tavLst>
                                            <p:tav tm="0">
                                              <p:val>
                                                <p:fltVal val="90"/>
                                              </p:val>
                                            </p:tav>
                                            <p:tav tm="100000">
                                              <p:val>
                                                <p:fltVal val="0"/>
                                              </p:val>
                                            </p:tav>
                                          </p:tavLst>
                                        </p:anim>
                                        <p:animEffect transition="in" filter="fade">
                                          <p:cBhvr>
                                            <p:cTn id="20" dur="10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11268"/>
                                            </p:tgtEl>
                                            <p:attrNameLst>
                                              <p:attrName>style.visibility</p:attrName>
                                            </p:attrNameLst>
                                          </p:cBhvr>
                                          <p:to>
                                            <p:strVal val="visible"/>
                                          </p:to>
                                        </p:set>
                                        <p:animEffect transition="in" filter="wheel(1)">
                                          <p:cBhvr>
                                            <p:cTn id="25" dur="500"/>
                                            <p:tgtEl>
                                              <p:spTgt spid="11268"/>
                                            </p:tgtEl>
                                          </p:cBhvr>
                                        </p:animEffect>
                                      </p:childTnLst>
                                    </p:cTn>
                                  </p:par>
                                  <p:par>
                                    <p:cTn id="26" presetID="21" presetClass="entr" presetSubtype="1" fill="hold" nodeType="withEffect">
                                      <p:stCondLst>
                                        <p:cond delay="0"/>
                                      </p:stCondLst>
                                      <p:childTnLst>
                                        <p:set>
                                          <p:cBhvr>
                                            <p:cTn id="27" dur="1" fill="hold">
                                              <p:stCondLst>
                                                <p:cond delay="0"/>
                                              </p:stCondLst>
                                            </p:cTn>
                                            <p:tgtEl>
                                              <p:spTgt spid="11275"/>
                                            </p:tgtEl>
                                            <p:attrNameLst>
                                              <p:attrName>style.visibility</p:attrName>
                                            </p:attrNameLst>
                                          </p:cBhvr>
                                          <p:to>
                                            <p:strVal val="visible"/>
                                          </p:to>
                                        </p:set>
                                        <p:animEffect transition="in" filter="wheel(1)">
                                          <p:cBhvr>
                                            <p:cTn id="28" dur="500"/>
                                            <p:tgtEl>
                                              <p:spTgt spid="1127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1277"/>
                                            </p:tgtEl>
                                            <p:attrNameLst>
                                              <p:attrName>style.visibility</p:attrName>
                                            </p:attrNameLst>
                                          </p:cBhvr>
                                          <p:to>
                                            <p:strVal val="visible"/>
                                          </p:to>
                                        </p:set>
                                        <p:animEffect transition="in" filter="wipe(down)">
                                          <p:cBhvr>
                                            <p:cTn id="33" dur="500"/>
                                            <p:tgtEl>
                                              <p:spTgt spid="1127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1276"/>
                                            </p:tgtEl>
                                            <p:attrNameLst>
                                              <p:attrName>style.visibility</p:attrName>
                                            </p:attrNameLst>
                                          </p:cBhvr>
                                          <p:to>
                                            <p:strVal val="visible"/>
                                          </p:to>
                                        </p:set>
                                        <p:animEffect transition="in" filter="wipe(down)">
                                          <p:cBhvr>
                                            <p:cTn id="38" dur="500"/>
                                            <p:tgtEl>
                                              <p:spTgt spid="11276"/>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11269"/>
                                            </p:tgtEl>
                                            <p:attrNameLst>
                                              <p:attrName>style.visibility</p:attrName>
                                            </p:attrNameLst>
                                          </p:cBhvr>
                                          <p:to>
                                            <p:strVal val="visible"/>
                                          </p:to>
                                        </p:set>
                                        <p:animEffect transition="in" filter="wheel(1)">
                                          <p:cBhvr>
                                            <p:cTn id="43" dur="500"/>
                                            <p:tgtEl>
                                              <p:spTgt spid="11269"/>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11273"/>
                                            </p:tgtEl>
                                            <p:attrNameLst>
                                              <p:attrName>style.visibility</p:attrName>
                                            </p:attrNameLst>
                                          </p:cBhvr>
                                          <p:to>
                                            <p:strVal val="visible"/>
                                          </p:to>
                                        </p:set>
                                        <p:animEffect transition="in" filter="wheel(1)">
                                          <p:cBhvr>
                                            <p:cTn id="46" dur="500"/>
                                            <p:tgtEl>
                                              <p:spTgt spid="1127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1279"/>
                                            </p:tgtEl>
                                            <p:attrNameLst>
                                              <p:attrName>style.visibility</p:attrName>
                                            </p:attrNameLst>
                                          </p:cBhvr>
                                          <p:to>
                                            <p:strVal val="visible"/>
                                          </p:to>
                                        </p:set>
                                        <p:animEffect transition="in" filter="wipe(up)">
                                          <p:cBhvr>
                                            <p:cTn id="51" dur="500"/>
                                            <p:tgtEl>
                                              <p:spTgt spid="11279"/>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11278"/>
                                            </p:tgtEl>
                                            <p:attrNameLst>
                                              <p:attrName>style.visibility</p:attrName>
                                            </p:attrNameLst>
                                          </p:cBhvr>
                                          <p:to>
                                            <p:strVal val="visible"/>
                                          </p:to>
                                        </p:set>
                                        <p:animEffect transition="in" filter="wipe(up)">
                                          <p:cBhvr>
                                            <p:cTn id="54" dur="500"/>
                                            <p:tgtEl>
                                              <p:spTgt spid="11278"/>
                                            </p:tgtEl>
                                          </p:cBhvr>
                                        </p:animEffect>
                                      </p:childTnLst>
                                    </p:cTn>
                                  </p:par>
                                </p:childTnLst>
                              </p:cTn>
                            </p:par>
                          </p:childTnLst>
                        </p:cTn>
                      </p:par>
                      <p:par>
                        <p:cTn id="55" fill="hold">
                          <p:stCondLst>
                            <p:cond delay="indefinite"/>
                          </p:stCondLst>
                          <p:childTnLst>
                            <p:par>
                              <p:cTn id="56" fill="hold">
                                <p:stCondLst>
                                  <p:cond delay="0"/>
                                </p:stCondLst>
                                <p:childTnLst>
                                  <p:par>
                                    <p:cTn id="57" presetID="21" presetClass="entr" presetSubtype="1" fill="hold" grpId="0" nodeType="clickEffect">
                                      <p:stCondLst>
                                        <p:cond delay="0"/>
                                      </p:stCondLst>
                                      <p:childTnLst>
                                        <p:set>
                                          <p:cBhvr>
                                            <p:cTn id="58" dur="1" fill="hold">
                                              <p:stCondLst>
                                                <p:cond delay="0"/>
                                              </p:stCondLst>
                                            </p:cTn>
                                            <p:tgtEl>
                                              <p:spTgt spid="11270"/>
                                            </p:tgtEl>
                                            <p:attrNameLst>
                                              <p:attrName>style.visibility</p:attrName>
                                            </p:attrNameLst>
                                          </p:cBhvr>
                                          <p:to>
                                            <p:strVal val="visible"/>
                                          </p:to>
                                        </p:set>
                                        <p:animEffect transition="in" filter="wheel(1)">
                                          <p:cBhvr>
                                            <p:cTn id="59" dur="500"/>
                                            <p:tgtEl>
                                              <p:spTgt spid="11270"/>
                                            </p:tgtEl>
                                          </p:cBhvr>
                                        </p:animEffect>
                                      </p:childTnLst>
                                    </p:cTn>
                                  </p:par>
                                  <p:par>
                                    <p:cTn id="60" presetID="21" presetClass="entr" presetSubtype="1" fill="hold" grpId="0" nodeType="withEffect">
                                      <p:stCondLst>
                                        <p:cond delay="0"/>
                                      </p:stCondLst>
                                      <p:childTnLst>
                                        <p:set>
                                          <p:cBhvr>
                                            <p:cTn id="61" dur="1" fill="hold">
                                              <p:stCondLst>
                                                <p:cond delay="0"/>
                                              </p:stCondLst>
                                            </p:cTn>
                                            <p:tgtEl>
                                              <p:spTgt spid="11272"/>
                                            </p:tgtEl>
                                            <p:attrNameLst>
                                              <p:attrName>style.visibility</p:attrName>
                                            </p:attrNameLst>
                                          </p:cBhvr>
                                          <p:to>
                                            <p:strVal val="visible"/>
                                          </p:to>
                                        </p:set>
                                        <p:animEffect transition="in" filter="wheel(1)">
                                          <p:cBhvr>
                                            <p:cTn id="62" dur="500"/>
                                            <p:tgtEl>
                                              <p:spTgt spid="1127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11281"/>
                                            </p:tgtEl>
                                            <p:attrNameLst>
                                              <p:attrName>style.visibility</p:attrName>
                                            </p:attrNameLst>
                                          </p:cBhvr>
                                          <p:to>
                                            <p:strVal val="visible"/>
                                          </p:to>
                                        </p:set>
                                        <p:animEffect transition="in" filter="wipe(up)">
                                          <p:cBhvr>
                                            <p:cTn id="67" dur="500"/>
                                            <p:tgtEl>
                                              <p:spTgt spid="11281"/>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11280"/>
                                            </p:tgtEl>
                                            <p:attrNameLst>
                                              <p:attrName>style.visibility</p:attrName>
                                            </p:attrNameLst>
                                          </p:cBhvr>
                                          <p:to>
                                            <p:strVal val="visible"/>
                                          </p:to>
                                        </p:set>
                                        <p:animEffect transition="in" filter="wipe(up)">
                                          <p:cBhvr>
                                            <p:cTn id="70" dur="500"/>
                                            <p:tgtEl>
                                              <p:spTgt spid="11280"/>
                                            </p:tgtEl>
                                          </p:cBhvr>
                                        </p:animEffect>
                                      </p:childTnLst>
                                    </p:cTn>
                                  </p:par>
                                </p:childTnLst>
                              </p:cTn>
                            </p:par>
                          </p:childTnLst>
                        </p:cTn>
                      </p:par>
                      <p:par>
                        <p:cTn id="71" fill="hold">
                          <p:stCondLst>
                            <p:cond delay="indefinite"/>
                          </p:stCondLst>
                          <p:childTnLst>
                            <p:par>
                              <p:cTn id="72" fill="hold">
                                <p:stCondLst>
                                  <p:cond delay="0"/>
                                </p:stCondLst>
                                <p:childTnLst>
                                  <p:par>
                                    <p:cTn id="73" presetID="21" presetClass="entr" presetSubtype="1" fill="hold" grpId="0" nodeType="clickEffect">
                                      <p:stCondLst>
                                        <p:cond delay="0"/>
                                      </p:stCondLst>
                                      <p:childTnLst>
                                        <p:set>
                                          <p:cBhvr>
                                            <p:cTn id="74" dur="1" fill="hold">
                                              <p:stCondLst>
                                                <p:cond delay="0"/>
                                              </p:stCondLst>
                                            </p:cTn>
                                            <p:tgtEl>
                                              <p:spTgt spid="11271"/>
                                            </p:tgtEl>
                                            <p:attrNameLst>
                                              <p:attrName>style.visibility</p:attrName>
                                            </p:attrNameLst>
                                          </p:cBhvr>
                                          <p:to>
                                            <p:strVal val="visible"/>
                                          </p:to>
                                        </p:set>
                                        <p:animEffect transition="in" filter="wheel(1)">
                                          <p:cBhvr>
                                            <p:cTn id="75" dur="500"/>
                                            <p:tgtEl>
                                              <p:spTgt spid="11271"/>
                                            </p:tgtEl>
                                          </p:cBhvr>
                                        </p:animEffect>
                                      </p:childTnLst>
                                    </p:cTn>
                                  </p:par>
                                  <p:par>
                                    <p:cTn id="76" presetID="21" presetClass="entr" presetSubtype="1" fill="hold" grpId="0" nodeType="withEffect">
                                      <p:stCondLst>
                                        <p:cond delay="0"/>
                                      </p:stCondLst>
                                      <p:childTnLst>
                                        <p:set>
                                          <p:cBhvr>
                                            <p:cTn id="77" dur="1" fill="hold">
                                              <p:stCondLst>
                                                <p:cond delay="0"/>
                                              </p:stCondLst>
                                            </p:cTn>
                                            <p:tgtEl>
                                              <p:spTgt spid="11274"/>
                                            </p:tgtEl>
                                            <p:attrNameLst>
                                              <p:attrName>style.visibility</p:attrName>
                                            </p:attrNameLst>
                                          </p:cBhvr>
                                          <p:to>
                                            <p:strVal val="visible"/>
                                          </p:to>
                                        </p:set>
                                        <p:animEffect transition="in" filter="wheel(1)">
                                          <p:cBhvr>
                                            <p:cTn id="78" dur="500"/>
                                            <p:tgtEl>
                                              <p:spTgt spid="11274"/>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11282"/>
                                            </p:tgtEl>
                                            <p:attrNameLst>
                                              <p:attrName>style.visibility</p:attrName>
                                            </p:attrNameLst>
                                          </p:cBhvr>
                                          <p:to>
                                            <p:strVal val="visible"/>
                                          </p:to>
                                        </p:set>
                                        <p:animEffect transition="in" filter="wipe(down)">
                                          <p:cBhvr>
                                            <p:cTn id="83" dur="500"/>
                                            <p:tgtEl>
                                              <p:spTgt spid="11282"/>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11283"/>
                                            </p:tgtEl>
                                            <p:attrNameLst>
                                              <p:attrName>style.visibility</p:attrName>
                                            </p:attrNameLst>
                                          </p:cBhvr>
                                          <p:to>
                                            <p:strVal val="visible"/>
                                          </p:to>
                                        </p:set>
                                        <p:animEffect transition="in" filter="wipe(down)">
                                          <p:cBhvr>
                                            <p:cTn id="86" dur="500"/>
                                            <p:tgtEl>
                                              <p:spTgt spid="11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animBg="1"/>
          <p:bldP spid="11269" grpId="0" animBg="1"/>
          <p:bldP spid="11270" grpId="0" animBg="1"/>
          <p:bldP spid="11271" grpId="0" animBg="1"/>
          <p:bldP spid="11272" grpId="0" animBg="1"/>
          <p:bldP spid="11273" grpId="0" animBg="1"/>
          <p:bldP spid="11274" grpId="0" animBg="1"/>
          <p:bldP spid="11276" grpId="0"/>
          <p:bldP spid="11277" grpId="0"/>
          <p:bldP spid="11278" grpId="0"/>
          <p:bldP spid="11279" grpId="0"/>
          <p:bldP spid="11280" grpId="0"/>
          <p:bldP spid="11281" grpId="0"/>
          <p:bldP spid="11282" grpId="0"/>
          <p:bldP spid="11283" grpId="0"/>
          <p:bldP spid="25"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主题1">
  <a:themeElements>
    <a:clrScheme name="MOMODA1">
      <a:dk1>
        <a:sysClr val="windowText" lastClr="000000"/>
      </a:dk1>
      <a:lt1>
        <a:sysClr val="window" lastClr="FFFFFF"/>
      </a:lt1>
      <a:dk2>
        <a:srgbClr val="A5A5A5"/>
      </a:dk2>
      <a:lt2>
        <a:srgbClr val="DCD8DC"/>
      </a:lt2>
      <a:accent1>
        <a:srgbClr val="CF5F55"/>
      </a:accent1>
      <a:accent2>
        <a:srgbClr val="F2C06B"/>
      </a:accent2>
      <a:accent3>
        <a:srgbClr val="5F9387"/>
      </a:accent3>
      <a:accent4>
        <a:srgbClr val="97A6AB"/>
      </a:accent4>
      <a:accent5>
        <a:srgbClr val="837664"/>
      </a:accent5>
      <a:accent6>
        <a:srgbClr val="3F3F3F"/>
      </a:accent6>
      <a:hlink>
        <a:srgbClr val="FFFFFF"/>
      </a:hlink>
      <a:folHlink>
        <a:srgbClr val="8C8C8C"/>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CBFA3A83-6BCC-4EE0-BB32-B92CCBD9E2A4}" vid="{69435C07-64FA-4E6E-A1D3-F570153E1B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3.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4.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1065</TotalTime>
  <Words>2437</Words>
  <Application>Microsoft Office PowerPoint</Application>
  <PresentationFormat>宽屏</PresentationFormat>
  <Paragraphs>318</Paragraphs>
  <Slides>30</Slides>
  <Notes>30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30</vt:i4>
      </vt:variant>
    </vt:vector>
  </HeadingPairs>
  <TitlesOfParts>
    <vt:vector size="43" baseType="lpstr">
      <vt:lpstr>Open Sans</vt:lpstr>
      <vt:lpstr>等线</vt:lpstr>
      <vt:lpstr>方正兰亭黑_GBK</vt:lpstr>
      <vt:lpstr>方正兰亭细黑_GBK_M</vt:lpstr>
      <vt:lpstr>宋体</vt:lpstr>
      <vt:lpstr>微软雅黑</vt:lpstr>
      <vt:lpstr>Arial</vt:lpstr>
      <vt:lpstr>Calibri</vt:lpstr>
      <vt:lpstr>Calibri Light</vt:lpstr>
      <vt:lpstr>Impact</vt:lpstr>
      <vt:lpstr>Tahoma</vt:lpstr>
      <vt:lpstr>Times New Roman</vt:lpstr>
      <vt:lpstr>主题1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www.tukuppt.com</dc:creator>
  <cp:keywords>tukuppt</cp:keywords>
  <cp:lastModifiedBy>WUHAOTIAN</cp:lastModifiedBy>
  <cp:revision>2</cp:revision>
  <dcterms:created xsi:type="dcterms:W3CDTF">2015-01-07T12:23:28Z</dcterms:created>
  <dcterms:modified xsi:type="dcterms:W3CDTF">2019-05-20T03:24:24Z</dcterms:modified>
</cp:coreProperties>
</file>